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7" r:id="rId2"/>
  </p:sldMasterIdLst>
  <p:notesMasterIdLst>
    <p:notesMasterId r:id="rId9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3" roundtripDataSignature="AMtx7mgbJKv8Un4ySdyWa+SdCDCd3JWW1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70"/>
    <p:restoredTop sz="94624"/>
  </p:normalViewPr>
  <p:slideViewPr>
    <p:cSldViewPr snapToGrid="0">
      <p:cViewPr varScale="1">
        <p:scale>
          <a:sx n="84" d="100"/>
          <a:sy n="84" d="100"/>
        </p:scale>
        <p:origin x="200" y="6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notesMaster" Target="notesMasters/notesMaster1.xml"/><Relationship Id="rId9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customschemas.google.com/relationships/presentationmetadata" Target="meta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2" name="Google Shape;40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9" name="Google Shape;409;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3" name="Google Shape;423;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8" name="Google Shape;428;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3" name="Google Shape;433;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8" name="Google Shape;438;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3" name="Google Shape;44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0" name="Google Shape;45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8" name="Google Shape;45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5" name="Google Shape;33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3" name="Google Shape;46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2" name="Google Shape;47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0" name="Google Shape;48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8" name="Google Shape;48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5" name="Google Shape;495;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2" name="Google Shape;50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1" name="Google Shape;51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9" name="Google Shape;51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6" name="Google Shape;52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4" name="Google Shape;34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1" name="Google Shape;54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8" name="Google Shape;54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4" name="Google Shape;55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9" name="Google Shape;559;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9" name="Google Shape;56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5" name="Google Shape;575;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2" name="Google Shape;582;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8" name="Google Shape;58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4" name="Google Shape;59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1" name="Google Shape;601;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2" name="Google Shape;35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8" name="Google Shape;70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0" name="Google Shape;720;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7" name="Google Shape;727;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6" name="Google Shape;77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2" name="Google Shape;782;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0" name="Google Shape;79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8" name="Google Shape;798;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6" name="Google Shape;806;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3" name="Google Shape;81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9" name="Google Shape;819;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3" name="Google Shape;36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4" name="Google Shape;824;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1" name="Google Shape;831;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7" name="Google Shape;837;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4" name="Google Shape;844;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1" name="Google Shape;851;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8" name="Google Shape;858;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7" name="Google Shape;867;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
        <p:cNvGrpSpPr/>
        <p:nvPr/>
      </p:nvGrpSpPr>
      <p:grpSpPr>
        <a:xfrm>
          <a:off x="0" y="0"/>
          <a:ext cx="0" cy="0"/>
          <a:chOff x="0" y="0"/>
          <a:chExt cx="0" cy="0"/>
        </a:xfrm>
      </p:grpSpPr>
      <p:sp>
        <p:nvSpPr>
          <p:cNvPr id="876" name="Google Shape;876;p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7" name="Google Shape;877;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5" name="Google Shape;88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2" name="Google Shape;892;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1" name="Google Shape;37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0" name="Google Shape;90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9" name="Google Shape;909;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8" name="Google Shape;918;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6" name="Google Shape;926;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3" name="Google Shape;933;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0" name="Google Shape;940;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p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7" name="Google Shape;947;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1"/>
        <p:cNvGrpSpPr/>
        <p:nvPr/>
      </p:nvGrpSpPr>
      <p:grpSpPr>
        <a:xfrm>
          <a:off x="0" y="0"/>
          <a:ext cx="0" cy="0"/>
          <a:chOff x="0" y="0"/>
          <a:chExt cx="0" cy="0"/>
        </a:xfrm>
      </p:grpSpPr>
      <p:sp>
        <p:nvSpPr>
          <p:cNvPr id="952" name="Google Shape;952;p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3" name="Google Shape;953;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0" name="Google Shape;960;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p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7" name="Google Shape;967;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4" name="Google Shape;974;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0" name="Google Shape;980;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p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7" name="Google Shape;987;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4" name="Google Shape;99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0" name="Google Shape;1000;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1"/>
        <p:cNvGrpSpPr/>
        <p:nvPr/>
      </p:nvGrpSpPr>
      <p:grpSpPr>
        <a:xfrm>
          <a:off x="0" y="0"/>
          <a:ext cx="0" cy="0"/>
          <a:chOff x="0" y="0"/>
          <a:chExt cx="0" cy="0"/>
        </a:xfrm>
      </p:grpSpPr>
      <p:sp>
        <p:nvSpPr>
          <p:cNvPr id="1062" name="Google Shape;1062;p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3" name="Google Shape;1063;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8"/>
        <p:cNvGrpSpPr/>
        <p:nvPr/>
      </p:nvGrpSpPr>
      <p:grpSpPr>
        <a:xfrm>
          <a:off x="0" y="0"/>
          <a:ext cx="0" cy="0"/>
          <a:chOff x="0" y="0"/>
          <a:chExt cx="0" cy="0"/>
        </a:xfrm>
      </p:grpSpPr>
      <p:sp>
        <p:nvSpPr>
          <p:cNvPr id="1069" name="Google Shape;1069;p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0" name="Google Shape;1070;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8" name="Google Shape;1078;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5" name="Google Shape;1085;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p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2" name="Google Shape;1092;p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6" name="Google Shape;38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9" name="Google Shape;1099;p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p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7" name="Google Shape;1107;p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2" name="Google Shape;1112;p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p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0" name="Google Shape;1120;p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7"/>
        <p:cNvGrpSpPr/>
        <p:nvPr/>
      </p:nvGrpSpPr>
      <p:grpSpPr>
        <a:xfrm>
          <a:off x="0" y="0"/>
          <a:ext cx="0" cy="0"/>
          <a:chOff x="0" y="0"/>
          <a:chExt cx="0" cy="0"/>
        </a:xfrm>
      </p:grpSpPr>
      <p:sp>
        <p:nvSpPr>
          <p:cNvPr id="1128" name="Google Shape;112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9" name="Google Shape;112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5" name="Google Shape;1135;p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6" name="Google Shape;1136;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2" name="Google Shape;1142;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9" name="Google Shape;1149;p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5" name="Google Shape;39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52"/>
        <p:cNvGrpSpPr/>
        <p:nvPr/>
      </p:nvGrpSpPr>
      <p:grpSpPr>
        <a:xfrm>
          <a:off x="0" y="0"/>
          <a:ext cx="0" cy="0"/>
          <a:chOff x="0" y="0"/>
          <a:chExt cx="0" cy="0"/>
        </a:xfrm>
      </p:grpSpPr>
      <p:pic>
        <p:nvPicPr>
          <p:cNvPr id="53" name="Google Shape;53;p89" descr="\\DROBO-FS\QuickDrops\JB\PPTX NG\Droplets\LightingOverlay.png"/>
          <p:cNvPicPr preferRelativeResize="0"/>
          <p:nvPr/>
        </p:nvPicPr>
        <p:blipFill rotWithShape="1">
          <a:blip r:embed="rId2" cstate="email">
            <a:alphaModFix amt="30000"/>
            <a:extLst>
              <a:ext uri="{28A0092B-C50C-407E-A947-70E740481C1C}">
                <a14:useLocalDpi xmlns:a14="http://schemas.microsoft.com/office/drawing/2010/main"/>
              </a:ext>
            </a:extLst>
          </a:blip>
          <a:srcRect/>
          <a:stretch/>
        </p:blipFill>
        <p:spPr>
          <a:xfrm>
            <a:off x="0" y="-1"/>
            <a:ext cx="12192003" cy="6858001"/>
          </a:xfrm>
          <a:prstGeom prst="rect">
            <a:avLst/>
          </a:prstGeom>
          <a:noFill/>
          <a:ln>
            <a:noFill/>
          </a:ln>
        </p:spPr>
      </p:pic>
      <p:grpSp>
        <p:nvGrpSpPr>
          <p:cNvPr id="54" name="Google Shape;54;p89"/>
          <p:cNvGrpSpPr/>
          <p:nvPr/>
        </p:nvGrpSpPr>
        <p:grpSpPr>
          <a:xfrm>
            <a:off x="0" y="0"/>
            <a:ext cx="2305051" cy="6858001"/>
            <a:chOff x="0" y="0"/>
            <a:chExt cx="2305051" cy="6858001"/>
          </a:xfrm>
        </p:grpSpPr>
        <p:sp>
          <p:nvSpPr>
            <p:cNvPr id="55" name="Google Shape;55;p89"/>
            <p:cNvSpPr/>
            <p:nvPr/>
          </p:nvSpPr>
          <p:spPr>
            <a:xfrm>
              <a:off x="1209675" y="4763"/>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89"/>
            <p:cNvSpPr/>
            <p:nvPr/>
          </p:nvSpPr>
          <p:spPr>
            <a:xfrm>
              <a:off x="1128713"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89"/>
            <p:cNvSpPr/>
            <p:nvPr/>
          </p:nvSpPr>
          <p:spPr>
            <a:xfrm>
              <a:off x="1123950"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9"/>
            <p:cNvSpPr/>
            <p:nvPr/>
          </p:nvSpPr>
          <p:spPr>
            <a:xfrm>
              <a:off x="414338" y="9525"/>
              <a:ext cx="28575" cy="4481513"/>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89"/>
            <p:cNvSpPr/>
            <p:nvPr/>
          </p:nvSpPr>
          <p:spPr>
            <a:xfrm>
              <a:off x="333375"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89"/>
            <p:cNvSpPr/>
            <p:nvPr/>
          </p:nvSpPr>
          <p:spPr>
            <a:xfrm>
              <a:off x="190500" y="9525"/>
              <a:ext cx="152400" cy="908050"/>
            </a:xfrm>
            <a:custGeom>
              <a:avLst/>
              <a:gdLst/>
              <a:ahLst/>
              <a:cxnLst/>
              <a:rect l="l" t="t" r="r" b="b"/>
              <a:pathLst>
                <a:path w="96" h="572" extrusionOk="0">
                  <a:moveTo>
                    <a:pt x="15" y="572"/>
                  </a:moveTo>
                  <a:lnTo>
                    <a:pt x="0" y="566"/>
                  </a:lnTo>
                  <a:lnTo>
                    <a:pt x="81" y="380"/>
                  </a:lnTo>
                  <a:lnTo>
                    <a:pt x="81" y="0"/>
                  </a:lnTo>
                  <a:lnTo>
                    <a:pt x="96" y="0"/>
                  </a:lnTo>
                  <a:lnTo>
                    <a:pt x="96" y="383"/>
                  </a:lnTo>
                  <a:lnTo>
                    <a:pt x="15" y="572"/>
                  </a:lnTo>
                  <a:close/>
                </a:path>
              </a:pathLst>
            </a:custGeom>
            <a:gradFill>
              <a:gsLst>
                <a:gs pos="0">
                  <a:schemeClr val="lt2"/>
                </a:gs>
                <a:gs pos="100000">
                  <a:srgbClr val="3B95DE"/>
                </a:gs>
              </a:gsLst>
              <a:lin ang="5400000" scaled="0"/>
            </a:gradFill>
            <a:ln>
              <a:noFill/>
            </a:ln>
          </p:spPr>
        </p:sp>
        <p:sp>
          <p:nvSpPr>
            <p:cNvPr id="61" name="Google Shape;61;p89"/>
            <p:cNvSpPr/>
            <p:nvPr/>
          </p:nvSpPr>
          <p:spPr>
            <a:xfrm>
              <a:off x="1290638" y="14288"/>
              <a:ext cx="376238" cy="1801813"/>
            </a:xfrm>
            <a:custGeom>
              <a:avLst/>
              <a:gdLst/>
              <a:ahLst/>
              <a:cxnLst/>
              <a:rect l="l" t="t" r="r" b="b"/>
              <a:pathLst>
                <a:path w="237" h="1135" extrusionOk="0">
                  <a:moveTo>
                    <a:pt x="222" y="1135"/>
                  </a:moveTo>
                  <a:lnTo>
                    <a:pt x="0" y="620"/>
                  </a:lnTo>
                  <a:lnTo>
                    <a:pt x="0" y="0"/>
                  </a:lnTo>
                  <a:lnTo>
                    <a:pt x="18" y="0"/>
                  </a:lnTo>
                  <a:lnTo>
                    <a:pt x="18" y="617"/>
                  </a:lnTo>
                  <a:lnTo>
                    <a:pt x="237" y="1129"/>
                  </a:lnTo>
                  <a:lnTo>
                    <a:pt x="222" y="1135"/>
                  </a:lnTo>
                  <a:close/>
                </a:path>
              </a:pathLst>
            </a:custGeom>
            <a:gradFill>
              <a:gsLst>
                <a:gs pos="0">
                  <a:schemeClr val="lt2"/>
                </a:gs>
                <a:gs pos="100000">
                  <a:srgbClr val="3B95DE"/>
                </a:gs>
              </a:gsLst>
              <a:lin ang="5400000" scaled="0"/>
            </a:gradFill>
            <a:ln>
              <a:noFill/>
            </a:ln>
          </p:spPr>
        </p:sp>
        <p:sp>
          <p:nvSpPr>
            <p:cNvPr id="62" name="Google Shape;62;p89"/>
            <p:cNvSpPr/>
            <p:nvPr/>
          </p:nvSpPr>
          <p:spPr>
            <a:xfrm>
              <a:off x="1600200"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89"/>
            <p:cNvSpPr/>
            <p:nvPr/>
          </p:nvSpPr>
          <p:spPr>
            <a:xfrm>
              <a:off x="1381125" y="9525"/>
              <a:ext cx="371475" cy="1425575"/>
            </a:xfrm>
            <a:custGeom>
              <a:avLst/>
              <a:gdLst/>
              <a:ahLst/>
              <a:cxnLst/>
              <a:rect l="l" t="t" r="r" b="b"/>
              <a:pathLst>
                <a:path w="234" h="898" extrusionOk="0">
                  <a:moveTo>
                    <a:pt x="219" y="898"/>
                  </a:moveTo>
                  <a:lnTo>
                    <a:pt x="0" y="383"/>
                  </a:lnTo>
                  <a:lnTo>
                    <a:pt x="0" y="0"/>
                  </a:lnTo>
                  <a:lnTo>
                    <a:pt x="15" y="0"/>
                  </a:lnTo>
                  <a:lnTo>
                    <a:pt x="15" y="380"/>
                  </a:lnTo>
                  <a:lnTo>
                    <a:pt x="234" y="892"/>
                  </a:lnTo>
                  <a:lnTo>
                    <a:pt x="219" y="898"/>
                  </a:lnTo>
                  <a:close/>
                </a:path>
              </a:pathLst>
            </a:custGeom>
            <a:gradFill>
              <a:gsLst>
                <a:gs pos="0">
                  <a:schemeClr val="lt2"/>
                </a:gs>
                <a:gs pos="100000">
                  <a:srgbClr val="3B95DE"/>
                </a:gs>
              </a:gsLst>
              <a:lin ang="5400000" scaled="0"/>
            </a:gradFill>
            <a:ln>
              <a:noFill/>
            </a:ln>
          </p:spPr>
        </p:sp>
        <p:sp>
          <p:nvSpPr>
            <p:cNvPr id="64" name="Google Shape;64;p89"/>
            <p:cNvSpPr/>
            <p:nvPr/>
          </p:nvSpPr>
          <p:spPr>
            <a:xfrm>
              <a:off x="1643063"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95DE"/>
                </a:gs>
              </a:gsLst>
              <a:lin ang="5400000" scaled="0"/>
            </a:gradFill>
            <a:ln>
              <a:noFill/>
            </a:ln>
          </p:spPr>
        </p:sp>
        <p:sp>
          <p:nvSpPr>
            <p:cNvPr id="65" name="Google Shape;65;p89"/>
            <p:cNvSpPr/>
            <p:nvPr/>
          </p:nvSpPr>
          <p:spPr>
            <a:xfrm>
              <a:off x="1685925"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89"/>
            <p:cNvSpPr/>
            <p:nvPr/>
          </p:nvSpPr>
          <p:spPr>
            <a:xfrm>
              <a:off x="168592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89"/>
            <p:cNvSpPr/>
            <p:nvPr/>
          </p:nvSpPr>
          <p:spPr>
            <a:xfrm>
              <a:off x="1743075" y="4763"/>
              <a:ext cx="419100" cy="522288"/>
            </a:xfrm>
            <a:custGeom>
              <a:avLst/>
              <a:gdLst/>
              <a:ahLst/>
              <a:cxnLst/>
              <a:rect l="l" t="t" r="r" b="b"/>
              <a:pathLst>
                <a:path w="264" h="329" extrusionOk="0">
                  <a:moveTo>
                    <a:pt x="252" y="329"/>
                  </a:moveTo>
                  <a:lnTo>
                    <a:pt x="45" y="120"/>
                  </a:lnTo>
                  <a:lnTo>
                    <a:pt x="0" y="6"/>
                  </a:lnTo>
                  <a:lnTo>
                    <a:pt x="15" y="0"/>
                  </a:lnTo>
                  <a:lnTo>
                    <a:pt x="60" y="111"/>
                  </a:lnTo>
                  <a:lnTo>
                    <a:pt x="264" y="317"/>
                  </a:lnTo>
                  <a:lnTo>
                    <a:pt x="252" y="329"/>
                  </a:lnTo>
                  <a:close/>
                </a:path>
              </a:pathLst>
            </a:custGeom>
            <a:gradFill>
              <a:gsLst>
                <a:gs pos="0">
                  <a:schemeClr val="lt2"/>
                </a:gs>
                <a:gs pos="100000">
                  <a:srgbClr val="3B95DE"/>
                </a:gs>
              </a:gsLst>
              <a:lin ang="5400000" scaled="0"/>
            </a:gradFill>
            <a:ln>
              <a:noFill/>
            </a:ln>
          </p:spPr>
        </p:sp>
        <p:sp>
          <p:nvSpPr>
            <p:cNvPr id="68" name="Google Shape;68;p89"/>
            <p:cNvSpPr/>
            <p:nvPr/>
          </p:nvSpPr>
          <p:spPr>
            <a:xfrm>
              <a:off x="2119313"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89"/>
            <p:cNvSpPr/>
            <p:nvPr/>
          </p:nvSpPr>
          <p:spPr>
            <a:xfrm>
              <a:off x="952500" y="4763"/>
              <a:ext cx="152400" cy="908050"/>
            </a:xfrm>
            <a:custGeom>
              <a:avLst/>
              <a:gdLst/>
              <a:ahLst/>
              <a:cxnLst/>
              <a:rect l="l" t="t" r="r" b="b"/>
              <a:pathLst>
                <a:path w="96" h="572" extrusionOk="0">
                  <a:moveTo>
                    <a:pt x="15" y="572"/>
                  </a:moveTo>
                  <a:lnTo>
                    <a:pt x="0" y="572"/>
                  </a:lnTo>
                  <a:lnTo>
                    <a:pt x="0" y="189"/>
                  </a:lnTo>
                  <a:lnTo>
                    <a:pt x="81" y="0"/>
                  </a:lnTo>
                  <a:lnTo>
                    <a:pt x="96" y="6"/>
                  </a:lnTo>
                  <a:lnTo>
                    <a:pt x="15" y="192"/>
                  </a:lnTo>
                  <a:lnTo>
                    <a:pt x="15" y="572"/>
                  </a:lnTo>
                  <a:close/>
                </a:path>
              </a:pathLst>
            </a:custGeom>
            <a:gradFill>
              <a:gsLst>
                <a:gs pos="0">
                  <a:schemeClr val="lt2"/>
                </a:gs>
                <a:gs pos="100000">
                  <a:srgbClr val="3B95DE"/>
                </a:gs>
              </a:gsLst>
              <a:lin ang="5400000" scaled="0"/>
            </a:gradFill>
            <a:ln>
              <a:noFill/>
            </a:ln>
          </p:spPr>
        </p:sp>
        <p:sp>
          <p:nvSpPr>
            <p:cNvPr id="70" name="Google Shape;70;p89"/>
            <p:cNvSpPr/>
            <p:nvPr/>
          </p:nvSpPr>
          <p:spPr>
            <a:xfrm>
              <a:off x="8667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89"/>
            <p:cNvSpPr/>
            <p:nvPr/>
          </p:nvSpPr>
          <p:spPr>
            <a:xfrm>
              <a:off x="890588" y="15541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89"/>
            <p:cNvSpPr/>
            <p:nvPr/>
          </p:nvSpPr>
          <p:spPr>
            <a:xfrm>
              <a:off x="738188" y="5622925"/>
              <a:ext cx="338138" cy="1216025"/>
            </a:xfrm>
            <a:custGeom>
              <a:avLst/>
              <a:gdLst/>
              <a:ahLst/>
              <a:cxnLst/>
              <a:rect l="l" t="t" r="r" b="b"/>
              <a:pathLst>
                <a:path w="213" h="766" extrusionOk="0">
                  <a:moveTo>
                    <a:pt x="213" y="766"/>
                  </a:moveTo>
                  <a:lnTo>
                    <a:pt x="195" y="766"/>
                  </a:lnTo>
                  <a:lnTo>
                    <a:pt x="195" y="464"/>
                  </a:lnTo>
                  <a:lnTo>
                    <a:pt x="0" y="6"/>
                  </a:lnTo>
                  <a:lnTo>
                    <a:pt x="12" y="0"/>
                  </a:lnTo>
                  <a:lnTo>
                    <a:pt x="213" y="461"/>
                  </a:lnTo>
                  <a:lnTo>
                    <a:pt x="213" y="766"/>
                  </a:lnTo>
                  <a:close/>
                </a:path>
              </a:pathLst>
            </a:custGeom>
            <a:gradFill>
              <a:gsLst>
                <a:gs pos="0">
                  <a:schemeClr val="lt2"/>
                </a:gs>
                <a:gs pos="100000">
                  <a:srgbClr val="3B95DE"/>
                </a:gs>
              </a:gsLst>
              <a:lin ang="5400000" scaled="0"/>
            </a:gradFill>
            <a:ln>
              <a:noFill/>
            </a:ln>
          </p:spPr>
        </p:sp>
        <p:sp>
          <p:nvSpPr>
            <p:cNvPr id="73" name="Google Shape;73;p89"/>
            <p:cNvSpPr/>
            <p:nvPr/>
          </p:nvSpPr>
          <p:spPr>
            <a:xfrm>
              <a:off x="647700" y="5480050"/>
              <a:ext cx="157163" cy="157163"/>
            </a:xfrm>
            <a:custGeom>
              <a:avLst/>
              <a:gdLst/>
              <a:ahLst/>
              <a:cxnLst/>
              <a:rect l="l" t="t" r="r" b="b"/>
              <a:pathLst>
                <a:path w="33" h="33" extrusionOk="0">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89"/>
            <p:cNvSpPr/>
            <p:nvPr/>
          </p:nvSpPr>
          <p:spPr>
            <a:xfrm>
              <a:off x="666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89"/>
            <p:cNvSpPr/>
            <p:nvPr/>
          </p:nvSpPr>
          <p:spPr>
            <a:xfrm>
              <a:off x="0" y="3897313"/>
              <a:ext cx="133350" cy="266700"/>
            </a:xfrm>
            <a:custGeom>
              <a:avLst/>
              <a:gdLst/>
              <a:ahLst/>
              <a:cxnLst/>
              <a:rect l="l" t="t" r="r" b="b"/>
              <a:pathLst>
                <a:path w="84" h="168" extrusionOk="0">
                  <a:moveTo>
                    <a:pt x="69" y="168"/>
                  </a:moveTo>
                  <a:lnTo>
                    <a:pt x="0" y="6"/>
                  </a:lnTo>
                  <a:lnTo>
                    <a:pt x="12" y="0"/>
                  </a:lnTo>
                  <a:lnTo>
                    <a:pt x="84" y="162"/>
                  </a:lnTo>
                  <a:lnTo>
                    <a:pt x="69" y="168"/>
                  </a:lnTo>
                  <a:close/>
                </a:path>
              </a:pathLst>
            </a:custGeom>
            <a:gradFill>
              <a:gsLst>
                <a:gs pos="0">
                  <a:schemeClr val="lt2"/>
                </a:gs>
                <a:gs pos="100000">
                  <a:srgbClr val="3B95DE"/>
                </a:gs>
              </a:gsLst>
              <a:lin ang="5400000" scaled="0"/>
            </a:gradFill>
            <a:ln>
              <a:noFill/>
            </a:ln>
          </p:spPr>
        </p:sp>
        <p:sp>
          <p:nvSpPr>
            <p:cNvPr id="76" name="Google Shape;76;p89"/>
            <p:cNvSpPr/>
            <p:nvPr/>
          </p:nvSpPr>
          <p:spPr>
            <a:xfrm>
              <a:off x="66675" y="414972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89"/>
            <p:cNvSpPr/>
            <p:nvPr/>
          </p:nvSpPr>
          <p:spPr>
            <a:xfrm>
              <a:off x="0" y="1644650"/>
              <a:ext cx="133350" cy="269875"/>
            </a:xfrm>
            <a:custGeom>
              <a:avLst/>
              <a:gdLst/>
              <a:ahLst/>
              <a:cxnLst/>
              <a:rect l="l" t="t" r="r" b="b"/>
              <a:pathLst>
                <a:path w="84" h="170" extrusionOk="0">
                  <a:moveTo>
                    <a:pt x="12" y="170"/>
                  </a:moveTo>
                  <a:lnTo>
                    <a:pt x="0" y="164"/>
                  </a:lnTo>
                  <a:lnTo>
                    <a:pt x="69" y="0"/>
                  </a:lnTo>
                  <a:lnTo>
                    <a:pt x="84" y="6"/>
                  </a:lnTo>
                  <a:lnTo>
                    <a:pt x="12" y="170"/>
                  </a:lnTo>
                  <a:close/>
                </a:path>
              </a:pathLst>
            </a:custGeom>
            <a:gradFill>
              <a:gsLst>
                <a:gs pos="0">
                  <a:schemeClr val="lt2"/>
                </a:gs>
                <a:gs pos="100000">
                  <a:srgbClr val="3B95DE"/>
                </a:gs>
              </a:gsLst>
              <a:lin ang="5400000" scaled="0"/>
            </a:gradFill>
            <a:ln>
              <a:noFill/>
            </a:ln>
          </p:spPr>
        </p:sp>
        <p:sp>
          <p:nvSpPr>
            <p:cNvPr id="78" name="Google Shape;78;p89"/>
            <p:cNvSpPr/>
            <p:nvPr/>
          </p:nvSpPr>
          <p:spPr>
            <a:xfrm>
              <a:off x="66675" y="146843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9"/>
            <p:cNvSpPr/>
            <p:nvPr/>
          </p:nvSpPr>
          <p:spPr>
            <a:xfrm>
              <a:off x="695325" y="4763"/>
              <a:ext cx="309563" cy="1558925"/>
            </a:xfrm>
            <a:custGeom>
              <a:avLst/>
              <a:gdLst/>
              <a:ahLst/>
              <a:cxnLst/>
              <a:rect l="l" t="t" r="r" b="b"/>
              <a:pathLst>
                <a:path w="195" h="982" extrusionOk="0">
                  <a:moveTo>
                    <a:pt x="195" y="982"/>
                  </a:moveTo>
                  <a:lnTo>
                    <a:pt x="177" y="982"/>
                  </a:lnTo>
                  <a:lnTo>
                    <a:pt x="177" y="805"/>
                  </a:lnTo>
                  <a:lnTo>
                    <a:pt x="0" y="629"/>
                  </a:lnTo>
                  <a:lnTo>
                    <a:pt x="0" y="0"/>
                  </a:lnTo>
                  <a:lnTo>
                    <a:pt x="18" y="0"/>
                  </a:lnTo>
                  <a:lnTo>
                    <a:pt x="18" y="623"/>
                  </a:lnTo>
                  <a:lnTo>
                    <a:pt x="195" y="796"/>
                  </a:lnTo>
                  <a:lnTo>
                    <a:pt x="195" y="982"/>
                  </a:lnTo>
                  <a:close/>
                </a:path>
              </a:pathLst>
            </a:custGeom>
            <a:gradFill>
              <a:gsLst>
                <a:gs pos="0">
                  <a:schemeClr val="lt2"/>
                </a:gs>
                <a:gs pos="100000">
                  <a:srgbClr val="3B95DE"/>
                </a:gs>
              </a:gsLst>
              <a:lin ang="5400000" scaled="0"/>
            </a:gradFill>
            <a:ln>
              <a:noFill/>
            </a:ln>
          </p:spPr>
        </p:sp>
        <p:sp>
          <p:nvSpPr>
            <p:cNvPr id="80" name="Google Shape;80;p89"/>
            <p:cNvSpPr/>
            <p:nvPr/>
          </p:nvSpPr>
          <p:spPr>
            <a:xfrm>
              <a:off x="57150" y="48815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89"/>
            <p:cNvSpPr/>
            <p:nvPr/>
          </p:nvSpPr>
          <p:spPr>
            <a:xfrm>
              <a:off x="138113" y="5060950"/>
              <a:ext cx="304800" cy="1778000"/>
            </a:xfrm>
            <a:custGeom>
              <a:avLst/>
              <a:gdLst/>
              <a:ahLst/>
              <a:cxnLst/>
              <a:rect l="l" t="t" r="r" b="b"/>
              <a:pathLst>
                <a:path w="192" h="1120" extrusionOk="0">
                  <a:moveTo>
                    <a:pt x="192" y="1120"/>
                  </a:moveTo>
                  <a:lnTo>
                    <a:pt x="177" y="1120"/>
                  </a:lnTo>
                  <a:lnTo>
                    <a:pt x="177" y="360"/>
                  </a:lnTo>
                  <a:lnTo>
                    <a:pt x="0" y="183"/>
                  </a:lnTo>
                  <a:lnTo>
                    <a:pt x="0" y="0"/>
                  </a:lnTo>
                  <a:lnTo>
                    <a:pt x="15" y="0"/>
                  </a:lnTo>
                  <a:lnTo>
                    <a:pt x="15" y="177"/>
                  </a:lnTo>
                  <a:lnTo>
                    <a:pt x="192" y="354"/>
                  </a:lnTo>
                  <a:lnTo>
                    <a:pt x="192" y="1120"/>
                  </a:lnTo>
                  <a:close/>
                </a:path>
              </a:pathLst>
            </a:custGeom>
            <a:gradFill>
              <a:gsLst>
                <a:gs pos="0">
                  <a:schemeClr val="lt2"/>
                </a:gs>
                <a:gs pos="100000">
                  <a:srgbClr val="3B95DE"/>
                </a:gs>
              </a:gsLst>
              <a:lin ang="5400000" scaled="0"/>
            </a:gradFill>
            <a:ln>
              <a:noFill/>
            </a:ln>
          </p:spPr>
        </p:sp>
        <p:sp>
          <p:nvSpPr>
            <p:cNvPr id="82" name="Google Shape;82;p89"/>
            <p:cNvSpPr/>
            <p:nvPr/>
          </p:nvSpPr>
          <p:spPr>
            <a:xfrm>
              <a:off x="561975"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9"/>
            <p:cNvSpPr/>
            <p:nvPr/>
          </p:nvSpPr>
          <p:spPr>
            <a:xfrm>
              <a:off x="642938" y="6610350"/>
              <a:ext cx="23813" cy="242888"/>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89"/>
            <p:cNvSpPr/>
            <p:nvPr/>
          </p:nvSpPr>
          <p:spPr>
            <a:xfrm>
              <a:off x="76200"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89"/>
            <p:cNvSpPr/>
            <p:nvPr/>
          </p:nvSpPr>
          <p:spPr>
            <a:xfrm>
              <a:off x="0" y="5978525"/>
              <a:ext cx="190500" cy="461963"/>
            </a:xfrm>
            <a:custGeom>
              <a:avLst/>
              <a:gdLst/>
              <a:ahLst/>
              <a:cxnLst/>
              <a:rect l="l" t="t" r="r" b="b"/>
              <a:pathLst>
                <a:path w="120" h="291" extrusionOk="0">
                  <a:moveTo>
                    <a:pt x="120" y="291"/>
                  </a:moveTo>
                  <a:lnTo>
                    <a:pt x="105" y="291"/>
                  </a:lnTo>
                  <a:lnTo>
                    <a:pt x="105" y="114"/>
                  </a:lnTo>
                  <a:lnTo>
                    <a:pt x="0" y="9"/>
                  </a:lnTo>
                  <a:lnTo>
                    <a:pt x="12" y="0"/>
                  </a:lnTo>
                  <a:lnTo>
                    <a:pt x="120" y="108"/>
                  </a:lnTo>
                  <a:lnTo>
                    <a:pt x="120" y="291"/>
                  </a:lnTo>
                  <a:close/>
                </a:path>
              </a:pathLst>
            </a:custGeom>
            <a:gradFill>
              <a:gsLst>
                <a:gs pos="0">
                  <a:schemeClr val="lt2"/>
                </a:gs>
                <a:gs pos="100000">
                  <a:srgbClr val="3B95DE"/>
                </a:gs>
              </a:gsLst>
              <a:lin ang="5400000" scaled="0"/>
            </a:gradFill>
            <a:ln>
              <a:noFill/>
            </a:ln>
          </p:spPr>
        </p:sp>
        <p:sp>
          <p:nvSpPr>
            <p:cNvPr id="86" name="Google Shape;86;p89"/>
            <p:cNvSpPr/>
            <p:nvPr/>
          </p:nvSpPr>
          <p:spPr>
            <a:xfrm>
              <a:off x="1014413" y="1801813"/>
              <a:ext cx="214313" cy="755650"/>
            </a:xfrm>
            <a:custGeom>
              <a:avLst/>
              <a:gdLst/>
              <a:ahLst/>
              <a:cxnLst/>
              <a:rect l="l" t="t" r="r" b="b"/>
              <a:pathLst>
                <a:path w="135" h="476" extrusionOk="0">
                  <a:moveTo>
                    <a:pt x="12" y="476"/>
                  </a:moveTo>
                  <a:lnTo>
                    <a:pt x="0" y="476"/>
                  </a:lnTo>
                  <a:lnTo>
                    <a:pt x="0" y="128"/>
                  </a:lnTo>
                  <a:lnTo>
                    <a:pt x="126" y="0"/>
                  </a:lnTo>
                  <a:lnTo>
                    <a:pt x="135" y="9"/>
                  </a:lnTo>
                  <a:lnTo>
                    <a:pt x="12" y="131"/>
                  </a:lnTo>
                  <a:lnTo>
                    <a:pt x="12" y="476"/>
                  </a:lnTo>
                  <a:close/>
                </a:path>
              </a:pathLst>
            </a:custGeom>
            <a:gradFill>
              <a:gsLst>
                <a:gs pos="0">
                  <a:schemeClr val="lt2"/>
                </a:gs>
                <a:gs pos="100000">
                  <a:srgbClr val="3B95DE"/>
                </a:gs>
              </a:gsLst>
              <a:lin ang="5400000" scaled="0"/>
            </a:gradFill>
            <a:ln>
              <a:noFill/>
            </a:ln>
          </p:spPr>
        </p:sp>
        <p:sp>
          <p:nvSpPr>
            <p:cNvPr id="87" name="Google Shape;87;p89"/>
            <p:cNvSpPr/>
            <p:nvPr/>
          </p:nvSpPr>
          <p:spPr>
            <a:xfrm>
              <a:off x="938213" y="2547938"/>
              <a:ext cx="166688" cy="160338"/>
            </a:xfrm>
            <a:custGeom>
              <a:avLst/>
              <a:gdLst/>
              <a:ahLst/>
              <a:cxnLst/>
              <a:rect l="l" t="t" r="r" b="b"/>
              <a:pathLst>
                <a:path w="35" h="34" extrusionOk="0">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9"/>
            <p:cNvSpPr/>
            <p:nvPr/>
          </p:nvSpPr>
          <p:spPr>
            <a:xfrm>
              <a:off x="595313" y="4763"/>
              <a:ext cx="638175" cy="4025900"/>
            </a:xfrm>
            <a:custGeom>
              <a:avLst/>
              <a:gdLst/>
              <a:ahLst/>
              <a:cxnLst/>
              <a:rect l="l" t="t" r="r" b="b"/>
              <a:pathLst>
                <a:path w="402" h="2536" extrusionOk="0">
                  <a:moveTo>
                    <a:pt x="402" y="2536"/>
                  </a:moveTo>
                  <a:lnTo>
                    <a:pt x="387" y="2536"/>
                  </a:lnTo>
                  <a:lnTo>
                    <a:pt x="387" y="2311"/>
                  </a:lnTo>
                  <a:lnTo>
                    <a:pt x="0" y="1925"/>
                  </a:lnTo>
                  <a:lnTo>
                    <a:pt x="0" y="0"/>
                  </a:lnTo>
                  <a:lnTo>
                    <a:pt x="15" y="0"/>
                  </a:lnTo>
                  <a:lnTo>
                    <a:pt x="15" y="1916"/>
                  </a:lnTo>
                  <a:lnTo>
                    <a:pt x="402" y="2302"/>
                  </a:lnTo>
                  <a:lnTo>
                    <a:pt x="402" y="2536"/>
                  </a:lnTo>
                  <a:close/>
                </a:path>
              </a:pathLst>
            </a:custGeom>
            <a:gradFill>
              <a:gsLst>
                <a:gs pos="0">
                  <a:schemeClr val="lt2"/>
                </a:gs>
                <a:gs pos="100000">
                  <a:srgbClr val="3B95DE"/>
                </a:gs>
              </a:gsLst>
              <a:lin ang="5400000" scaled="0"/>
            </a:gradFill>
            <a:ln>
              <a:noFill/>
            </a:ln>
          </p:spPr>
        </p:sp>
        <p:sp>
          <p:nvSpPr>
            <p:cNvPr id="89" name="Google Shape;89;p89"/>
            <p:cNvSpPr/>
            <p:nvPr/>
          </p:nvSpPr>
          <p:spPr>
            <a:xfrm>
              <a:off x="1223963"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95DE"/>
                </a:gs>
              </a:gsLst>
              <a:lin ang="5400000" scaled="0"/>
            </a:gradFill>
            <a:ln>
              <a:noFill/>
            </a:ln>
          </p:spPr>
        </p:sp>
        <p:sp>
          <p:nvSpPr>
            <p:cNvPr id="90" name="Google Shape;90;p89"/>
            <p:cNvSpPr/>
            <p:nvPr/>
          </p:nvSpPr>
          <p:spPr>
            <a:xfrm>
              <a:off x="1300163" y="1849438"/>
              <a:ext cx="109538" cy="107950"/>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9"/>
            <p:cNvSpPr/>
            <p:nvPr/>
          </p:nvSpPr>
          <p:spPr>
            <a:xfrm>
              <a:off x="280988" y="3417888"/>
              <a:ext cx="142875" cy="474663"/>
            </a:xfrm>
            <a:custGeom>
              <a:avLst/>
              <a:gdLst/>
              <a:ahLst/>
              <a:cxnLst/>
              <a:rect l="l" t="t" r="r" b="b"/>
              <a:pathLst>
                <a:path w="90" h="299" extrusionOk="0">
                  <a:moveTo>
                    <a:pt x="12" y="299"/>
                  </a:moveTo>
                  <a:lnTo>
                    <a:pt x="0" y="299"/>
                  </a:lnTo>
                  <a:lnTo>
                    <a:pt x="0" y="80"/>
                  </a:lnTo>
                  <a:lnTo>
                    <a:pt x="81" y="0"/>
                  </a:lnTo>
                  <a:lnTo>
                    <a:pt x="90" y="8"/>
                  </a:lnTo>
                  <a:lnTo>
                    <a:pt x="12" y="83"/>
                  </a:lnTo>
                  <a:lnTo>
                    <a:pt x="12" y="299"/>
                  </a:lnTo>
                  <a:close/>
                </a:path>
              </a:pathLst>
            </a:custGeom>
            <a:gradFill>
              <a:gsLst>
                <a:gs pos="0">
                  <a:schemeClr val="lt2"/>
                </a:gs>
                <a:gs pos="100000">
                  <a:srgbClr val="3B95DE"/>
                </a:gs>
              </a:gsLst>
              <a:lin ang="5400000" scaled="0"/>
            </a:gradFill>
            <a:ln>
              <a:noFill/>
            </a:ln>
          </p:spPr>
        </p:sp>
        <p:sp>
          <p:nvSpPr>
            <p:cNvPr id="92" name="Google Shape;92;p89"/>
            <p:cNvSpPr/>
            <p:nvPr/>
          </p:nvSpPr>
          <p:spPr>
            <a:xfrm>
              <a:off x="238125" y="3883025"/>
              <a:ext cx="109538" cy="109538"/>
            </a:xfrm>
            <a:custGeom>
              <a:avLst/>
              <a:gdLst/>
              <a:ahLst/>
              <a:cxnLst/>
              <a:rect l="l" t="t" r="r" b="b"/>
              <a:pathLst>
                <a:path w="23" h="23" extrusionOk="0">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89"/>
            <p:cNvSpPr/>
            <p:nvPr/>
          </p:nvSpPr>
          <p:spPr>
            <a:xfrm>
              <a:off x="4763" y="2166938"/>
              <a:ext cx="114300" cy="452438"/>
            </a:xfrm>
            <a:custGeom>
              <a:avLst/>
              <a:gdLst/>
              <a:ahLst/>
              <a:cxnLst/>
              <a:rect l="l" t="t" r="r" b="b"/>
              <a:pathLst>
                <a:path w="72" h="285" extrusionOk="0">
                  <a:moveTo>
                    <a:pt x="6" y="285"/>
                  </a:moveTo>
                  <a:lnTo>
                    <a:pt x="0" y="276"/>
                  </a:lnTo>
                  <a:lnTo>
                    <a:pt x="60" y="216"/>
                  </a:lnTo>
                  <a:lnTo>
                    <a:pt x="60" y="0"/>
                  </a:lnTo>
                  <a:lnTo>
                    <a:pt x="72" y="0"/>
                  </a:lnTo>
                  <a:lnTo>
                    <a:pt x="72" y="222"/>
                  </a:lnTo>
                  <a:lnTo>
                    <a:pt x="6" y="285"/>
                  </a:lnTo>
                  <a:close/>
                </a:path>
              </a:pathLst>
            </a:custGeom>
            <a:gradFill>
              <a:gsLst>
                <a:gs pos="0">
                  <a:schemeClr val="lt2"/>
                </a:gs>
                <a:gs pos="100000">
                  <a:srgbClr val="3B95DE"/>
                </a:gs>
              </a:gsLst>
              <a:lin ang="5400000" scaled="0"/>
            </a:gradFill>
            <a:ln>
              <a:noFill/>
            </a:ln>
          </p:spPr>
        </p:sp>
        <p:sp>
          <p:nvSpPr>
            <p:cNvPr id="94" name="Google Shape;94;p89"/>
            <p:cNvSpPr/>
            <p:nvPr/>
          </p:nvSpPr>
          <p:spPr>
            <a:xfrm>
              <a:off x="52388" y="2066925"/>
              <a:ext cx="109538" cy="109538"/>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89"/>
            <p:cNvSpPr/>
            <p:nvPr/>
          </p:nvSpPr>
          <p:spPr>
            <a:xfrm>
              <a:off x="1228725" y="4662488"/>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89"/>
            <p:cNvSpPr/>
            <p:nvPr/>
          </p:nvSpPr>
          <p:spPr>
            <a:xfrm>
              <a:off x="1319213" y="5041900"/>
              <a:ext cx="371475" cy="1801813"/>
            </a:xfrm>
            <a:custGeom>
              <a:avLst/>
              <a:gdLst/>
              <a:ahLst/>
              <a:cxnLst/>
              <a:rect l="l" t="t" r="r" b="b"/>
              <a:pathLst>
                <a:path w="234" h="1135" extrusionOk="0">
                  <a:moveTo>
                    <a:pt x="15" y="1135"/>
                  </a:moveTo>
                  <a:lnTo>
                    <a:pt x="0" y="1135"/>
                  </a:lnTo>
                  <a:lnTo>
                    <a:pt x="0" y="515"/>
                  </a:lnTo>
                  <a:lnTo>
                    <a:pt x="0" y="512"/>
                  </a:lnTo>
                  <a:lnTo>
                    <a:pt x="219" y="0"/>
                  </a:lnTo>
                  <a:lnTo>
                    <a:pt x="234" y="6"/>
                  </a:lnTo>
                  <a:lnTo>
                    <a:pt x="15" y="518"/>
                  </a:lnTo>
                  <a:lnTo>
                    <a:pt x="15" y="1135"/>
                  </a:lnTo>
                  <a:close/>
                </a:path>
              </a:pathLst>
            </a:custGeom>
            <a:gradFill>
              <a:gsLst>
                <a:gs pos="0">
                  <a:schemeClr val="lt2"/>
                </a:gs>
                <a:gs pos="100000">
                  <a:srgbClr val="3B95DE"/>
                </a:gs>
              </a:gsLst>
              <a:lin ang="5400000" scaled="0"/>
            </a:gradFill>
            <a:ln>
              <a:noFill/>
            </a:ln>
          </p:spPr>
        </p:sp>
        <p:sp>
          <p:nvSpPr>
            <p:cNvPr id="97" name="Google Shape;97;p89"/>
            <p:cNvSpPr/>
            <p:nvPr/>
          </p:nvSpPr>
          <p:spPr>
            <a:xfrm>
              <a:off x="1147763"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89"/>
            <p:cNvSpPr/>
            <p:nvPr/>
          </p:nvSpPr>
          <p:spPr>
            <a:xfrm>
              <a:off x="819150" y="3983038"/>
              <a:ext cx="347663" cy="2860675"/>
            </a:xfrm>
            <a:custGeom>
              <a:avLst/>
              <a:gdLst/>
              <a:ahLst/>
              <a:cxnLst/>
              <a:rect l="l" t="t" r="r" b="b"/>
              <a:pathLst>
                <a:path w="219" h="1802" extrusionOk="0">
                  <a:moveTo>
                    <a:pt x="219" y="1802"/>
                  </a:moveTo>
                  <a:lnTo>
                    <a:pt x="201" y="1802"/>
                  </a:lnTo>
                  <a:lnTo>
                    <a:pt x="201" y="1185"/>
                  </a:lnTo>
                  <a:lnTo>
                    <a:pt x="0" y="3"/>
                  </a:lnTo>
                  <a:lnTo>
                    <a:pt x="15" y="0"/>
                  </a:lnTo>
                  <a:lnTo>
                    <a:pt x="219" y="1185"/>
                  </a:lnTo>
                  <a:lnTo>
                    <a:pt x="219" y="1802"/>
                  </a:lnTo>
                  <a:close/>
                </a:path>
              </a:pathLst>
            </a:custGeom>
            <a:gradFill>
              <a:gsLst>
                <a:gs pos="0">
                  <a:schemeClr val="lt2"/>
                </a:gs>
                <a:gs pos="100000">
                  <a:srgbClr val="3B95DE"/>
                </a:gs>
              </a:gsLst>
              <a:lin ang="5400000" scaled="0"/>
            </a:gradFill>
            <a:ln>
              <a:noFill/>
            </a:ln>
          </p:spPr>
        </p:sp>
        <p:sp>
          <p:nvSpPr>
            <p:cNvPr id="99" name="Google Shape;99;p89"/>
            <p:cNvSpPr/>
            <p:nvPr/>
          </p:nvSpPr>
          <p:spPr>
            <a:xfrm>
              <a:off x="728663" y="3806825"/>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89"/>
            <p:cNvSpPr/>
            <p:nvPr/>
          </p:nvSpPr>
          <p:spPr>
            <a:xfrm>
              <a:off x="1624013"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89"/>
            <p:cNvSpPr/>
            <p:nvPr/>
          </p:nvSpPr>
          <p:spPr>
            <a:xfrm>
              <a:off x="1404938" y="5422900"/>
              <a:ext cx="371475" cy="1425575"/>
            </a:xfrm>
            <a:custGeom>
              <a:avLst/>
              <a:gdLst/>
              <a:ahLst/>
              <a:cxnLst/>
              <a:rect l="l" t="t" r="r" b="b"/>
              <a:pathLst>
                <a:path w="234" h="898" extrusionOk="0">
                  <a:moveTo>
                    <a:pt x="18" y="898"/>
                  </a:moveTo>
                  <a:lnTo>
                    <a:pt x="0" y="898"/>
                  </a:lnTo>
                  <a:lnTo>
                    <a:pt x="0" y="515"/>
                  </a:lnTo>
                  <a:lnTo>
                    <a:pt x="0" y="512"/>
                  </a:lnTo>
                  <a:lnTo>
                    <a:pt x="222" y="0"/>
                  </a:lnTo>
                  <a:lnTo>
                    <a:pt x="234" y="6"/>
                  </a:lnTo>
                  <a:lnTo>
                    <a:pt x="18" y="518"/>
                  </a:lnTo>
                  <a:lnTo>
                    <a:pt x="18" y="898"/>
                  </a:lnTo>
                  <a:close/>
                </a:path>
              </a:pathLst>
            </a:custGeom>
            <a:gradFill>
              <a:gsLst>
                <a:gs pos="0">
                  <a:schemeClr val="lt2"/>
                </a:gs>
                <a:gs pos="100000">
                  <a:srgbClr val="3B95DE"/>
                </a:gs>
              </a:gsLst>
              <a:lin ang="5400000" scaled="0"/>
            </a:gradFill>
            <a:ln>
              <a:noFill/>
            </a:ln>
          </p:spPr>
        </p:sp>
        <p:sp>
          <p:nvSpPr>
            <p:cNvPr id="102" name="Google Shape;102;p89"/>
            <p:cNvSpPr/>
            <p:nvPr/>
          </p:nvSpPr>
          <p:spPr>
            <a:xfrm>
              <a:off x="1666875"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95DE"/>
                </a:gs>
              </a:gsLst>
              <a:lin ang="5400000" scaled="0"/>
            </a:gradFill>
            <a:ln>
              <a:noFill/>
            </a:ln>
          </p:spPr>
        </p:sp>
        <p:sp>
          <p:nvSpPr>
            <p:cNvPr id="103" name="Google Shape;103;p89"/>
            <p:cNvSpPr/>
            <p:nvPr/>
          </p:nvSpPr>
          <p:spPr>
            <a:xfrm>
              <a:off x="1709738"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89"/>
            <p:cNvSpPr/>
            <p:nvPr/>
          </p:nvSpPr>
          <p:spPr>
            <a:xfrm>
              <a:off x="1709738"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89"/>
            <p:cNvSpPr/>
            <p:nvPr/>
          </p:nvSpPr>
          <p:spPr>
            <a:xfrm>
              <a:off x="1766888" y="6330950"/>
              <a:ext cx="419100" cy="527050"/>
            </a:xfrm>
            <a:custGeom>
              <a:avLst/>
              <a:gdLst/>
              <a:ahLst/>
              <a:cxnLst/>
              <a:rect l="l" t="t" r="r" b="b"/>
              <a:pathLst>
                <a:path w="264" h="332" extrusionOk="0">
                  <a:moveTo>
                    <a:pt x="12" y="332"/>
                  </a:moveTo>
                  <a:lnTo>
                    <a:pt x="0" y="326"/>
                  </a:lnTo>
                  <a:lnTo>
                    <a:pt x="45" y="206"/>
                  </a:lnTo>
                  <a:lnTo>
                    <a:pt x="255" y="0"/>
                  </a:lnTo>
                  <a:lnTo>
                    <a:pt x="264" y="12"/>
                  </a:lnTo>
                  <a:lnTo>
                    <a:pt x="60" y="215"/>
                  </a:lnTo>
                  <a:lnTo>
                    <a:pt x="12" y="332"/>
                  </a:lnTo>
                  <a:close/>
                </a:path>
              </a:pathLst>
            </a:custGeom>
            <a:gradFill>
              <a:gsLst>
                <a:gs pos="0">
                  <a:schemeClr val="lt2"/>
                </a:gs>
                <a:gs pos="100000">
                  <a:srgbClr val="3B95DE"/>
                </a:gs>
              </a:gsLst>
              <a:lin ang="5400000" scaled="0"/>
            </a:gradFill>
            <a:ln>
              <a:noFill/>
            </a:ln>
          </p:spPr>
        </p:sp>
        <p:sp>
          <p:nvSpPr>
            <p:cNvPr id="106" name="Google Shape;106;p89"/>
            <p:cNvSpPr/>
            <p:nvPr/>
          </p:nvSpPr>
          <p:spPr>
            <a:xfrm>
              <a:off x="2147888"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89"/>
            <p:cNvSpPr/>
            <p:nvPr/>
          </p:nvSpPr>
          <p:spPr>
            <a:xfrm>
              <a:off x="504825" y="9525"/>
              <a:ext cx="233363" cy="5103813"/>
            </a:xfrm>
            <a:custGeom>
              <a:avLst/>
              <a:gdLst/>
              <a:ahLst/>
              <a:cxnLst/>
              <a:rect l="l" t="t" r="r" b="b"/>
              <a:pathLst>
                <a:path w="147" h="3215" extrusionOk="0">
                  <a:moveTo>
                    <a:pt x="132" y="3215"/>
                  </a:moveTo>
                  <a:lnTo>
                    <a:pt x="129" y="2754"/>
                  </a:lnTo>
                  <a:lnTo>
                    <a:pt x="0" y="1901"/>
                  </a:lnTo>
                  <a:lnTo>
                    <a:pt x="0" y="0"/>
                  </a:lnTo>
                  <a:lnTo>
                    <a:pt x="15" y="0"/>
                  </a:lnTo>
                  <a:lnTo>
                    <a:pt x="15" y="1898"/>
                  </a:lnTo>
                  <a:lnTo>
                    <a:pt x="144" y="2754"/>
                  </a:lnTo>
                  <a:lnTo>
                    <a:pt x="147" y="3215"/>
                  </a:lnTo>
                  <a:lnTo>
                    <a:pt x="132" y="3215"/>
                  </a:lnTo>
                  <a:close/>
                </a:path>
              </a:pathLst>
            </a:custGeom>
            <a:gradFill>
              <a:gsLst>
                <a:gs pos="0">
                  <a:schemeClr val="lt2"/>
                </a:gs>
                <a:gs pos="100000">
                  <a:srgbClr val="3B95DE"/>
                </a:gs>
              </a:gsLst>
              <a:lin ang="5400000" scaled="0"/>
            </a:gradFill>
            <a:ln>
              <a:noFill/>
            </a:ln>
          </p:spPr>
        </p:sp>
        <p:sp>
          <p:nvSpPr>
            <p:cNvPr id="108" name="Google Shape;108;p89"/>
            <p:cNvSpPr/>
            <p:nvPr/>
          </p:nvSpPr>
          <p:spPr>
            <a:xfrm>
              <a:off x="633413" y="5103813"/>
              <a:ext cx="185738" cy="185738"/>
            </a:xfrm>
            <a:custGeom>
              <a:avLst/>
              <a:gdLst/>
              <a:ahLst/>
              <a:cxnLst/>
              <a:rect l="l" t="t" r="r" b="b"/>
              <a:pathLst>
                <a:path w="39" h="39" extrusionOk="0">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 name="Google Shape;109;p89"/>
          <p:cNvSpPr txBox="1">
            <a:spLocks noGrp="1"/>
          </p:cNvSpPr>
          <p:nvPr>
            <p:ph type="ctrTitle"/>
          </p:nvPr>
        </p:nvSpPr>
        <p:spPr>
          <a:xfrm>
            <a:off x="1876424" y="1122363"/>
            <a:ext cx="8791575" cy="2387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Twentieth Centur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89"/>
          <p:cNvSpPr txBox="1">
            <a:spLocks noGrp="1"/>
          </p:cNvSpPr>
          <p:nvPr>
            <p:ph type="subTitle" idx="1"/>
          </p:nvPr>
        </p:nvSpPr>
        <p:spPr>
          <a:xfrm>
            <a:off x="1876424" y="3602038"/>
            <a:ext cx="8791575" cy="1655762"/>
          </a:xfrm>
          <a:prstGeom prst="rect">
            <a:avLst/>
          </a:prstGeom>
          <a:noFill/>
          <a:ln>
            <a:noFill/>
          </a:ln>
        </p:spPr>
        <p:txBody>
          <a:bodyPr spcFirstLastPara="1" wrap="square" lIns="91425" tIns="45700" rIns="91425" bIns="45700" anchor="t" anchorCtr="0">
            <a:normAutofit/>
          </a:bodyPr>
          <a:lstStyle>
            <a:lvl1pPr lvl="0" algn="l">
              <a:lnSpc>
                <a:spcPct val="120000"/>
              </a:lnSpc>
              <a:spcBef>
                <a:spcPts val="1000"/>
              </a:spcBef>
              <a:spcAft>
                <a:spcPts val="0"/>
              </a:spcAft>
              <a:buClr>
                <a:schemeClr val="lt2"/>
              </a:buClr>
              <a:buSzPts val="2500"/>
              <a:buNone/>
              <a:defRPr sz="2000" cap="none">
                <a:solidFill>
                  <a:schemeClr val="lt2"/>
                </a:solidFill>
              </a:defRPr>
            </a:lvl1pPr>
            <a:lvl2pPr lvl="1" algn="ctr">
              <a:lnSpc>
                <a:spcPct val="120000"/>
              </a:lnSpc>
              <a:spcBef>
                <a:spcPts val="500"/>
              </a:spcBef>
              <a:spcAft>
                <a:spcPts val="0"/>
              </a:spcAft>
              <a:buClr>
                <a:schemeClr val="lt1"/>
              </a:buClr>
              <a:buSzPts val="2500"/>
              <a:buNone/>
              <a:defRPr sz="2000"/>
            </a:lvl2pPr>
            <a:lvl3pPr lvl="2" algn="ctr">
              <a:lnSpc>
                <a:spcPct val="120000"/>
              </a:lnSpc>
              <a:spcBef>
                <a:spcPts val="500"/>
              </a:spcBef>
              <a:spcAft>
                <a:spcPts val="0"/>
              </a:spcAft>
              <a:buClr>
                <a:schemeClr val="lt1"/>
              </a:buClr>
              <a:buSzPts val="2250"/>
              <a:buNone/>
              <a:defRPr sz="1800"/>
            </a:lvl3pPr>
            <a:lvl4pPr lvl="3" algn="ctr">
              <a:lnSpc>
                <a:spcPct val="120000"/>
              </a:lnSpc>
              <a:spcBef>
                <a:spcPts val="500"/>
              </a:spcBef>
              <a:spcAft>
                <a:spcPts val="0"/>
              </a:spcAft>
              <a:buClr>
                <a:schemeClr val="lt1"/>
              </a:buClr>
              <a:buSzPts val="2000"/>
              <a:buNone/>
              <a:defRPr sz="1600"/>
            </a:lvl4pPr>
            <a:lvl5pPr lvl="4" algn="ctr">
              <a:lnSpc>
                <a:spcPct val="120000"/>
              </a:lnSpc>
              <a:spcBef>
                <a:spcPts val="500"/>
              </a:spcBef>
              <a:spcAft>
                <a:spcPts val="0"/>
              </a:spcAft>
              <a:buClr>
                <a:schemeClr val="lt1"/>
              </a:buClr>
              <a:buSzPts val="2000"/>
              <a:buNone/>
              <a:defRPr sz="1600"/>
            </a:lvl5pPr>
            <a:lvl6pPr lvl="5" algn="ctr">
              <a:lnSpc>
                <a:spcPct val="120000"/>
              </a:lnSpc>
              <a:spcBef>
                <a:spcPts val="500"/>
              </a:spcBef>
              <a:spcAft>
                <a:spcPts val="0"/>
              </a:spcAft>
              <a:buClr>
                <a:schemeClr val="lt1"/>
              </a:buClr>
              <a:buSzPts val="2000"/>
              <a:buNone/>
              <a:defRPr sz="1600"/>
            </a:lvl6pPr>
            <a:lvl7pPr lvl="6" algn="ctr">
              <a:lnSpc>
                <a:spcPct val="120000"/>
              </a:lnSpc>
              <a:spcBef>
                <a:spcPts val="500"/>
              </a:spcBef>
              <a:spcAft>
                <a:spcPts val="0"/>
              </a:spcAft>
              <a:buClr>
                <a:schemeClr val="lt1"/>
              </a:buClr>
              <a:buSzPts val="2000"/>
              <a:buNone/>
              <a:defRPr sz="1600"/>
            </a:lvl7pPr>
            <a:lvl8pPr lvl="7" algn="ctr">
              <a:lnSpc>
                <a:spcPct val="120000"/>
              </a:lnSpc>
              <a:spcBef>
                <a:spcPts val="500"/>
              </a:spcBef>
              <a:spcAft>
                <a:spcPts val="0"/>
              </a:spcAft>
              <a:buClr>
                <a:schemeClr val="lt1"/>
              </a:buClr>
              <a:buSzPts val="2000"/>
              <a:buNone/>
              <a:defRPr sz="1600"/>
            </a:lvl8pPr>
            <a:lvl9pPr lvl="8" algn="ctr">
              <a:lnSpc>
                <a:spcPct val="120000"/>
              </a:lnSpc>
              <a:spcBef>
                <a:spcPts val="500"/>
              </a:spcBef>
              <a:spcAft>
                <a:spcPts val="0"/>
              </a:spcAft>
              <a:buClr>
                <a:schemeClr val="lt1"/>
              </a:buClr>
              <a:buSzPts val="2000"/>
              <a:buNone/>
              <a:defRPr sz="1600"/>
            </a:lvl9pPr>
          </a:lstStyle>
          <a:p>
            <a:endParaRPr/>
          </a:p>
        </p:txBody>
      </p:sp>
      <p:sp>
        <p:nvSpPr>
          <p:cNvPr id="111" name="Google Shape;111;p89"/>
          <p:cNvSpPr txBox="1">
            <a:spLocks noGrp="1"/>
          </p:cNvSpPr>
          <p:nvPr>
            <p:ph type="dt" idx="10"/>
          </p:nvPr>
        </p:nvSpPr>
        <p:spPr>
          <a:xfrm>
            <a:off x="7077511" y="5410201"/>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89"/>
          <p:cNvSpPr txBox="1">
            <a:spLocks noGrp="1"/>
          </p:cNvSpPr>
          <p:nvPr>
            <p:ph type="ftr" idx="11"/>
          </p:nvPr>
        </p:nvSpPr>
        <p:spPr>
          <a:xfrm>
            <a:off x="1876424" y="5410201"/>
            <a:ext cx="512488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89"/>
          <p:cNvSpPr txBox="1">
            <a:spLocks noGrp="1"/>
          </p:cNvSpPr>
          <p:nvPr>
            <p:ph type="sldNum" idx="12"/>
          </p:nvPr>
        </p:nvSpPr>
        <p:spPr>
          <a:xfrm>
            <a:off x="9896911" y="5410199"/>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8"/>
        <p:cNvGrpSpPr/>
        <p:nvPr/>
      </p:nvGrpSpPr>
      <p:grpSpPr>
        <a:xfrm>
          <a:off x="0" y="0"/>
          <a:ext cx="0" cy="0"/>
          <a:chOff x="0" y="0"/>
          <a:chExt cx="0" cy="0"/>
        </a:xfrm>
      </p:grpSpPr>
      <p:sp>
        <p:nvSpPr>
          <p:cNvPr id="169" name="Google Shape;169;p100"/>
          <p:cNvSpPr txBox="1">
            <a:spLocks noGrp="1"/>
          </p:cNvSpPr>
          <p:nvPr>
            <p:ph type="title"/>
          </p:nvPr>
        </p:nvSpPr>
        <p:spPr>
          <a:xfrm>
            <a:off x="1141413" y="609600"/>
            <a:ext cx="5934508" cy="16398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0" name="Google Shape;170;p100"/>
          <p:cNvSpPr>
            <a:spLocks noGrp="1"/>
          </p:cNvSpPr>
          <p:nvPr>
            <p:ph type="pic" idx="2"/>
          </p:nvPr>
        </p:nvSpPr>
        <p:spPr>
          <a:xfrm>
            <a:off x="7380721" y="609601"/>
            <a:ext cx="3666690" cy="5181599"/>
          </a:xfrm>
          <a:prstGeom prst="round2DiagRect">
            <a:avLst>
              <a:gd name="adj1" fmla="val 5608"/>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sp>
      <p:sp>
        <p:nvSpPr>
          <p:cNvPr id="171" name="Google Shape;171;p100"/>
          <p:cNvSpPr txBox="1">
            <a:spLocks noGrp="1"/>
          </p:cNvSpPr>
          <p:nvPr>
            <p:ph type="body" idx="1"/>
          </p:nvPr>
        </p:nvSpPr>
        <p:spPr>
          <a:xfrm>
            <a:off x="1141410" y="2249486"/>
            <a:ext cx="5934511" cy="3541714"/>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2000"/>
              <a:buNone/>
              <a:defRPr sz="16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72" name="Google Shape;172;p100"/>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100"/>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 name="Google Shape;174;p100"/>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175"/>
        <p:cNvGrpSpPr/>
        <p:nvPr/>
      </p:nvGrpSpPr>
      <p:grpSpPr>
        <a:xfrm>
          <a:off x="0" y="0"/>
          <a:ext cx="0" cy="0"/>
          <a:chOff x="0" y="0"/>
          <a:chExt cx="0" cy="0"/>
        </a:xfrm>
      </p:grpSpPr>
      <p:sp>
        <p:nvSpPr>
          <p:cNvPr id="176" name="Google Shape;176;p101"/>
          <p:cNvSpPr txBox="1">
            <a:spLocks noGrp="1"/>
          </p:cNvSpPr>
          <p:nvPr>
            <p:ph type="title"/>
          </p:nvPr>
        </p:nvSpPr>
        <p:spPr>
          <a:xfrm>
            <a:off x="1141410" y="4304664"/>
            <a:ext cx="9912355" cy="81935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7" name="Google Shape;177;p101"/>
          <p:cNvSpPr>
            <a:spLocks noGrp="1"/>
          </p:cNvSpPr>
          <p:nvPr>
            <p:ph type="pic" idx="2"/>
          </p:nvPr>
        </p:nvSpPr>
        <p:spPr>
          <a:xfrm>
            <a:off x="1141411" y="606426"/>
            <a:ext cx="9912354" cy="3299778"/>
          </a:xfrm>
          <a:prstGeom prst="round2DiagRect">
            <a:avLst>
              <a:gd name="adj1" fmla="val 4860"/>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sp>
      <p:sp>
        <p:nvSpPr>
          <p:cNvPr id="178" name="Google Shape;178;p101"/>
          <p:cNvSpPr txBox="1">
            <a:spLocks noGrp="1"/>
          </p:cNvSpPr>
          <p:nvPr>
            <p:ph type="body" idx="1"/>
          </p:nvPr>
        </p:nvSpPr>
        <p:spPr>
          <a:xfrm>
            <a:off x="1141364" y="5124020"/>
            <a:ext cx="9910859" cy="682472"/>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2000"/>
              <a:buNone/>
              <a:defRPr sz="16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79" name="Google Shape;179;p101"/>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101"/>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101"/>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82"/>
        <p:cNvGrpSpPr/>
        <p:nvPr/>
      </p:nvGrpSpPr>
      <p:grpSpPr>
        <a:xfrm>
          <a:off x="0" y="0"/>
          <a:ext cx="0" cy="0"/>
          <a:chOff x="0" y="0"/>
          <a:chExt cx="0" cy="0"/>
        </a:xfrm>
      </p:grpSpPr>
      <p:sp>
        <p:nvSpPr>
          <p:cNvPr id="183" name="Google Shape;183;p102"/>
          <p:cNvSpPr txBox="1">
            <a:spLocks noGrp="1"/>
          </p:cNvSpPr>
          <p:nvPr>
            <p:ph type="title"/>
          </p:nvPr>
        </p:nvSpPr>
        <p:spPr>
          <a:xfrm>
            <a:off x="1141456" y="609600"/>
            <a:ext cx="9905955" cy="3429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4" name="Google Shape;184;p102"/>
          <p:cNvSpPr txBox="1">
            <a:spLocks noGrp="1"/>
          </p:cNvSpPr>
          <p:nvPr>
            <p:ph type="body" idx="1"/>
          </p:nvPr>
        </p:nvSpPr>
        <p:spPr>
          <a:xfrm>
            <a:off x="1141410" y="4419599"/>
            <a:ext cx="9904459" cy="1371599"/>
          </a:xfrm>
          <a:prstGeom prst="rect">
            <a:avLst/>
          </a:prstGeom>
          <a:noFill/>
          <a:ln>
            <a:noFill/>
          </a:ln>
        </p:spPr>
        <p:txBody>
          <a:bodyPr spcFirstLastPara="1" wrap="square" lIns="91425" tIns="45700" rIns="91425" bIns="45700" anchor="ctr" anchorCtr="0">
            <a:normAutofit/>
          </a:bodyPr>
          <a:lstStyle>
            <a:lvl1pPr marL="457200" lvl="0" indent="-228600" algn="l">
              <a:lnSpc>
                <a:spcPct val="120000"/>
              </a:lnSpc>
              <a:spcBef>
                <a:spcPts val="1000"/>
              </a:spcBef>
              <a:spcAft>
                <a:spcPts val="0"/>
              </a:spcAft>
              <a:buClr>
                <a:schemeClr val="lt1"/>
              </a:buClr>
              <a:buSzPts val="2250"/>
              <a:buNone/>
              <a:defRPr sz="18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85" name="Google Shape;185;p102"/>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102"/>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102"/>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88"/>
        <p:cNvGrpSpPr/>
        <p:nvPr/>
      </p:nvGrpSpPr>
      <p:grpSpPr>
        <a:xfrm>
          <a:off x="0" y="0"/>
          <a:ext cx="0" cy="0"/>
          <a:chOff x="0" y="0"/>
          <a:chExt cx="0" cy="0"/>
        </a:xfrm>
      </p:grpSpPr>
      <p:sp>
        <p:nvSpPr>
          <p:cNvPr id="189" name="Google Shape;189;p103"/>
          <p:cNvSpPr txBox="1">
            <a:spLocks noGrp="1"/>
          </p:cNvSpPr>
          <p:nvPr>
            <p:ph type="title"/>
          </p:nvPr>
        </p:nvSpPr>
        <p:spPr>
          <a:xfrm>
            <a:off x="1446212" y="609599"/>
            <a:ext cx="9302752" cy="274842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0" name="Google Shape;190;p103"/>
          <p:cNvSpPr txBox="1">
            <a:spLocks noGrp="1"/>
          </p:cNvSpPr>
          <p:nvPr>
            <p:ph type="body" idx="1"/>
          </p:nvPr>
        </p:nvSpPr>
        <p:spPr>
          <a:xfrm>
            <a:off x="1720644" y="3365557"/>
            <a:ext cx="8752299" cy="548968"/>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91" name="Google Shape;191;p103"/>
          <p:cNvSpPr txBox="1">
            <a:spLocks noGrp="1"/>
          </p:cNvSpPr>
          <p:nvPr>
            <p:ph type="body" idx="2"/>
          </p:nvPr>
        </p:nvSpPr>
        <p:spPr>
          <a:xfrm>
            <a:off x="1141411" y="4309919"/>
            <a:ext cx="9906002" cy="1489496"/>
          </a:xfrm>
          <a:prstGeom prst="rect">
            <a:avLst/>
          </a:prstGeom>
          <a:noFill/>
          <a:ln>
            <a:noFill/>
          </a:ln>
        </p:spPr>
        <p:txBody>
          <a:bodyPr spcFirstLastPara="1" wrap="square" lIns="91425" tIns="45700" rIns="91425" bIns="45700" anchor="ctr" anchorCtr="0">
            <a:normAutofit/>
          </a:bodyPr>
          <a:lstStyle>
            <a:lvl1pPr marL="457200" lvl="0" indent="-228600" algn="l">
              <a:lnSpc>
                <a:spcPct val="120000"/>
              </a:lnSpc>
              <a:spcBef>
                <a:spcPts val="1000"/>
              </a:spcBef>
              <a:spcAft>
                <a:spcPts val="0"/>
              </a:spcAft>
              <a:buClr>
                <a:schemeClr val="lt1"/>
              </a:buClr>
              <a:buSzPts val="2250"/>
              <a:buNone/>
              <a:defRPr sz="18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92" name="Google Shape;192;p103"/>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103"/>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103"/>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95" name="Google Shape;195;p103"/>
          <p:cNvSpPr txBox="1"/>
          <p:nvPr/>
        </p:nvSpPr>
        <p:spPr>
          <a:xfrm>
            <a:off x="903512" y="732394"/>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Twentieth Century"/>
              <a:buNone/>
            </a:pPr>
            <a:r>
              <a:rPr lang="en-US" sz="8000" b="0" cap="none">
                <a:solidFill>
                  <a:schemeClr val="lt1"/>
                </a:solidFill>
                <a:latin typeface="Twentieth Century"/>
                <a:ea typeface="Twentieth Century"/>
                <a:cs typeface="Twentieth Century"/>
                <a:sym typeface="Twentieth Century"/>
              </a:rPr>
              <a:t>“</a:t>
            </a:r>
            <a:endParaRPr/>
          </a:p>
        </p:txBody>
      </p:sp>
      <p:sp>
        <p:nvSpPr>
          <p:cNvPr id="196" name="Google Shape;196;p103"/>
          <p:cNvSpPr txBox="1"/>
          <p:nvPr/>
        </p:nvSpPr>
        <p:spPr>
          <a:xfrm>
            <a:off x="10537370" y="2764972"/>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Twentieth Century"/>
              <a:buNone/>
            </a:pPr>
            <a:r>
              <a:rPr lang="en-US" sz="8000" b="0" cap="none">
                <a:solidFill>
                  <a:schemeClr val="lt1"/>
                </a:solidFill>
                <a:latin typeface="Twentieth Century"/>
                <a:ea typeface="Twentieth Century"/>
                <a:cs typeface="Twentieth Century"/>
                <a:sym typeface="Twentieth Century"/>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97"/>
        <p:cNvGrpSpPr/>
        <p:nvPr/>
      </p:nvGrpSpPr>
      <p:grpSpPr>
        <a:xfrm>
          <a:off x="0" y="0"/>
          <a:ext cx="0" cy="0"/>
          <a:chOff x="0" y="0"/>
          <a:chExt cx="0" cy="0"/>
        </a:xfrm>
      </p:grpSpPr>
      <p:sp>
        <p:nvSpPr>
          <p:cNvPr id="198" name="Google Shape;198;p104"/>
          <p:cNvSpPr txBox="1">
            <a:spLocks noGrp="1"/>
          </p:cNvSpPr>
          <p:nvPr>
            <p:ph type="title"/>
          </p:nvPr>
        </p:nvSpPr>
        <p:spPr>
          <a:xfrm>
            <a:off x="1141410" y="2134041"/>
            <a:ext cx="9906001" cy="25118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104"/>
          <p:cNvSpPr txBox="1">
            <a:spLocks noGrp="1"/>
          </p:cNvSpPr>
          <p:nvPr>
            <p:ph type="body" idx="1"/>
          </p:nvPr>
        </p:nvSpPr>
        <p:spPr>
          <a:xfrm>
            <a:off x="1141364" y="4657655"/>
            <a:ext cx="9904505" cy="1140644"/>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2250"/>
              <a:buNone/>
              <a:defRPr sz="18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200" name="Google Shape;200;p104"/>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 name="Google Shape;201;p104"/>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2" name="Google Shape;202;p104"/>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203"/>
        <p:cNvGrpSpPr/>
        <p:nvPr/>
      </p:nvGrpSpPr>
      <p:grpSpPr>
        <a:xfrm>
          <a:off x="0" y="0"/>
          <a:ext cx="0" cy="0"/>
          <a:chOff x="0" y="0"/>
          <a:chExt cx="0" cy="0"/>
        </a:xfrm>
      </p:grpSpPr>
      <p:sp>
        <p:nvSpPr>
          <p:cNvPr id="204" name="Google Shape;204;p105"/>
          <p:cNvSpPr txBox="1">
            <a:spLocks noGrp="1"/>
          </p:cNvSpPr>
          <p:nvPr>
            <p:ph type="title"/>
          </p:nvPr>
        </p:nvSpPr>
        <p:spPr>
          <a:xfrm>
            <a:off x="1141413" y="609600"/>
            <a:ext cx="9905998" cy="1905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105"/>
          <p:cNvSpPr txBox="1">
            <a:spLocks noGrp="1"/>
          </p:cNvSpPr>
          <p:nvPr>
            <p:ph type="body" idx="1"/>
          </p:nvPr>
        </p:nvSpPr>
        <p:spPr>
          <a:xfrm>
            <a:off x="1141410" y="2674463"/>
            <a:ext cx="3196899" cy="685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3000"/>
              <a:buNone/>
              <a:defRPr sz="24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06" name="Google Shape;206;p105"/>
          <p:cNvSpPr txBox="1">
            <a:spLocks noGrp="1"/>
          </p:cNvSpPr>
          <p:nvPr>
            <p:ph type="body" idx="2"/>
          </p:nvPr>
        </p:nvSpPr>
        <p:spPr>
          <a:xfrm>
            <a:off x="1127918" y="3360263"/>
            <a:ext cx="3208735" cy="2430936"/>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07" name="Google Shape;207;p105"/>
          <p:cNvSpPr txBox="1">
            <a:spLocks noGrp="1"/>
          </p:cNvSpPr>
          <p:nvPr>
            <p:ph type="body" idx="3"/>
          </p:nvPr>
        </p:nvSpPr>
        <p:spPr>
          <a:xfrm>
            <a:off x="4514766" y="2677635"/>
            <a:ext cx="3184385" cy="685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3000"/>
              <a:buNone/>
              <a:defRPr sz="24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08" name="Google Shape;208;p105"/>
          <p:cNvSpPr txBox="1">
            <a:spLocks noGrp="1"/>
          </p:cNvSpPr>
          <p:nvPr>
            <p:ph type="body" idx="4"/>
          </p:nvPr>
        </p:nvSpPr>
        <p:spPr>
          <a:xfrm>
            <a:off x="4504213" y="3363435"/>
            <a:ext cx="3195830" cy="2430936"/>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09" name="Google Shape;209;p105"/>
          <p:cNvSpPr txBox="1">
            <a:spLocks noGrp="1"/>
          </p:cNvSpPr>
          <p:nvPr>
            <p:ph type="body" idx="5"/>
          </p:nvPr>
        </p:nvSpPr>
        <p:spPr>
          <a:xfrm>
            <a:off x="7852442" y="2674463"/>
            <a:ext cx="3194968" cy="685800"/>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3000"/>
              <a:buNone/>
              <a:defRPr sz="24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10" name="Google Shape;210;p105"/>
          <p:cNvSpPr txBox="1">
            <a:spLocks noGrp="1"/>
          </p:cNvSpPr>
          <p:nvPr>
            <p:ph type="body" idx="6"/>
          </p:nvPr>
        </p:nvSpPr>
        <p:spPr>
          <a:xfrm>
            <a:off x="7852442" y="3360263"/>
            <a:ext cx="3194968" cy="2430936"/>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11" name="Google Shape;211;p105"/>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2" name="Google Shape;212;p105"/>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105"/>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14"/>
        <p:cNvGrpSpPr/>
        <p:nvPr/>
      </p:nvGrpSpPr>
      <p:grpSpPr>
        <a:xfrm>
          <a:off x="0" y="0"/>
          <a:ext cx="0" cy="0"/>
          <a:chOff x="0" y="0"/>
          <a:chExt cx="0" cy="0"/>
        </a:xfrm>
      </p:grpSpPr>
      <p:sp>
        <p:nvSpPr>
          <p:cNvPr id="215" name="Google Shape;215;p106"/>
          <p:cNvSpPr txBox="1">
            <a:spLocks noGrp="1"/>
          </p:cNvSpPr>
          <p:nvPr>
            <p:ph type="title"/>
          </p:nvPr>
        </p:nvSpPr>
        <p:spPr>
          <a:xfrm>
            <a:off x="1141411" y="609600"/>
            <a:ext cx="9905999" cy="1905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6" name="Google Shape;216;p106"/>
          <p:cNvSpPr txBox="1">
            <a:spLocks noGrp="1"/>
          </p:cNvSpPr>
          <p:nvPr>
            <p:ph type="body" idx="1"/>
          </p:nvPr>
        </p:nvSpPr>
        <p:spPr>
          <a:xfrm>
            <a:off x="1141413" y="4404596"/>
            <a:ext cx="3195240" cy="57626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2500"/>
              <a:buNone/>
              <a:defRPr sz="20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17" name="Google Shape;217;p106"/>
          <p:cNvSpPr>
            <a:spLocks noGrp="1"/>
          </p:cNvSpPr>
          <p:nvPr>
            <p:ph type="pic" idx="2"/>
          </p:nvPr>
        </p:nvSpPr>
        <p:spPr>
          <a:xfrm>
            <a:off x="1141413" y="2666998"/>
            <a:ext cx="3195240" cy="1524000"/>
          </a:xfrm>
          <a:prstGeom prst="round2DiagRect">
            <a:avLst>
              <a:gd name="adj1" fmla="val 16667"/>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sp>
      <p:sp>
        <p:nvSpPr>
          <p:cNvPr id="218" name="Google Shape;218;p106"/>
          <p:cNvSpPr txBox="1">
            <a:spLocks noGrp="1"/>
          </p:cNvSpPr>
          <p:nvPr>
            <p:ph type="body" idx="3"/>
          </p:nvPr>
        </p:nvSpPr>
        <p:spPr>
          <a:xfrm>
            <a:off x="1141413" y="4980858"/>
            <a:ext cx="3195240" cy="817843"/>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19" name="Google Shape;219;p106"/>
          <p:cNvSpPr txBox="1">
            <a:spLocks noGrp="1"/>
          </p:cNvSpPr>
          <p:nvPr>
            <p:ph type="body" idx="4"/>
          </p:nvPr>
        </p:nvSpPr>
        <p:spPr>
          <a:xfrm>
            <a:off x="4489053" y="4404596"/>
            <a:ext cx="3200400" cy="57626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2500"/>
              <a:buNone/>
              <a:defRPr sz="20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20" name="Google Shape;220;p106"/>
          <p:cNvSpPr>
            <a:spLocks noGrp="1"/>
          </p:cNvSpPr>
          <p:nvPr>
            <p:ph type="pic" idx="5"/>
          </p:nvPr>
        </p:nvSpPr>
        <p:spPr>
          <a:xfrm>
            <a:off x="4489053" y="2666998"/>
            <a:ext cx="3198940" cy="1524000"/>
          </a:xfrm>
          <a:prstGeom prst="round2DiagRect">
            <a:avLst>
              <a:gd name="adj1" fmla="val 16667"/>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sp>
      <p:sp>
        <p:nvSpPr>
          <p:cNvPr id="221" name="Google Shape;221;p106"/>
          <p:cNvSpPr txBox="1">
            <a:spLocks noGrp="1"/>
          </p:cNvSpPr>
          <p:nvPr>
            <p:ph type="body" idx="6"/>
          </p:nvPr>
        </p:nvSpPr>
        <p:spPr>
          <a:xfrm>
            <a:off x="4487593" y="4980857"/>
            <a:ext cx="3200400" cy="810342"/>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22" name="Google Shape;222;p106"/>
          <p:cNvSpPr txBox="1">
            <a:spLocks noGrp="1"/>
          </p:cNvSpPr>
          <p:nvPr>
            <p:ph type="body" idx="7"/>
          </p:nvPr>
        </p:nvSpPr>
        <p:spPr>
          <a:xfrm>
            <a:off x="7852567" y="4404595"/>
            <a:ext cx="3190741" cy="57626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lt1"/>
              </a:buClr>
              <a:buSzPts val="2500"/>
              <a:buNone/>
              <a:defRPr sz="20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223" name="Google Shape;223;p106"/>
          <p:cNvSpPr>
            <a:spLocks noGrp="1"/>
          </p:cNvSpPr>
          <p:nvPr>
            <p:ph type="pic" idx="8"/>
          </p:nvPr>
        </p:nvSpPr>
        <p:spPr>
          <a:xfrm>
            <a:off x="7852442" y="2666998"/>
            <a:ext cx="3194969" cy="1524000"/>
          </a:xfrm>
          <a:prstGeom prst="round2DiagRect">
            <a:avLst>
              <a:gd name="adj1" fmla="val 16667"/>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sp>
      <p:sp>
        <p:nvSpPr>
          <p:cNvPr id="224" name="Google Shape;224;p106"/>
          <p:cNvSpPr txBox="1">
            <a:spLocks noGrp="1"/>
          </p:cNvSpPr>
          <p:nvPr>
            <p:ph type="body" idx="9"/>
          </p:nvPr>
        </p:nvSpPr>
        <p:spPr>
          <a:xfrm>
            <a:off x="7852442" y="4980854"/>
            <a:ext cx="3194968" cy="810345"/>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1750"/>
              <a:buNone/>
              <a:defRPr sz="1400"/>
            </a:lvl1pPr>
            <a:lvl2pPr marL="914400" lvl="1" indent="-228600" algn="l">
              <a:lnSpc>
                <a:spcPct val="120000"/>
              </a:lnSpc>
              <a:spcBef>
                <a:spcPts val="500"/>
              </a:spcBef>
              <a:spcAft>
                <a:spcPts val="0"/>
              </a:spcAft>
              <a:buClr>
                <a:schemeClr val="lt1"/>
              </a:buClr>
              <a:buSzPts val="1500"/>
              <a:buNone/>
              <a:defRPr sz="1200"/>
            </a:lvl2pPr>
            <a:lvl3pPr marL="1371600" lvl="2" indent="-228600" algn="l">
              <a:lnSpc>
                <a:spcPct val="120000"/>
              </a:lnSpc>
              <a:spcBef>
                <a:spcPts val="500"/>
              </a:spcBef>
              <a:spcAft>
                <a:spcPts val="0"/>
              </a:spcAft>
              <a:buClr>
                <a:schemeClr val="lt1"/>
              </a:buClr>
              <a:buSzPts val="1250"/>
              <a:buNone/>
              <a:defRPr sz="1000"/>
            </a:lvl3pPr>
            <a:lvl4pPr marL="1828800" lvl="3" indent="-228600" algn="l">
              <a:lnSpc>
                <a:spcPct val="120000"/>
              </a:lnSpc>
              <a:spcBef>
                <a:spcPts val="500"/>
              </a:spcBef>
              <a:spcAft>
                <a:spcPts val="0"/>
              </a:spcAft>
              <a:buClr>
                <a:schemeClr val="lt1"/>
              </a:buClr>
              <a:buSzPts val="1125"/>
              <a:buNone/>
              <a:defRPr sz="900"/>
            </a:lvl4pPr>
            <a:lvl5pPr marL="2286000" lvl="4" indent="-228600" algn="l">
              <a:lnSpc>
                <a:spcPct val="120000"/>
              </a:lnSpc>
              <a:spcBef>
                <a:spcPts val="500"/>
              </a:spcBef>
              <a:spcAft>
                <a:spcPts val="0"/>
              </a:spcAft>
              <a:buClr>
                <a:schemeClr val="lt1"/>
              </a:buClr>
              <a:buSzPts val="1125"/>
              <a:buNone/>
              <a:defRPr sz="900"/>
            </a:lvl5pPr>
            <a:lvl6pPr marL="2743200" lvl="5" indent="-228600" algn="l">
              <a:lnSpc>
                <a:spcPct val="120000"/>
              </a:lnSpc>
              <a:spcBef>
                <a:spcPts val="500"/>
              </a:spcBef>
              <a:spcAft>
                <a:spcPts val="0"/>
              </a:spcAft>
              <a:buClr>
                <a:schemeClr val="lt1"/>
              </a:buClr>
              <a:buSzPts val="1125"/>
              <a:buNone/>
              <a:defRPr sz="900"/>
            </a:lvl6pPr>
            <a:lvl7pPr marL="3200400" lvl="6" indent="-228600" algn="l">
              <a:lnSpc>
                <a:spcPct val="120000"/>
              </a:lnSpc>
              <a:spcBef>
                <a:spcPts val="500"/>
              </a:spcBef>
              <a:spcAft>
                <a:spcPts val="0"/>
              </a:spcAft>
              <a:buClr>
                <a:schemeClr val="lt1"/>
              </a:buClr>
              <a:buSzPts val="1125"/>
              <a:buNone/>
              <a:defRPr sz="900"/>
            </a:lvl7pPr>
            <a:lvl8pPr marL="3657600" lvl="7" indent="-228600" algn="l">
              <a:lnSpc>
                <a:spcPct val="120000"/>
              </a:lnSpc>
              <a:spcBef>
                <a:spcPts val="500"/>
              </a:spcBef>
              <a:spcAft>
                <a:spcPts val="0"/>
              </a:spcAft>
              <a:buClr>
                <a:schemeClr val="lt1"/>
              </a:buClr>
              <a:buSzPts val="1125"/>
              <a:buNone/>
              <a:defRPr sz="900"/>
            </a:lvl8pPr>
            <a:lvl9pPr marL="4114800" lvl="8" indent="-228600" algn="l">
              <a:lnSpc>
                <a:spcPct val="120000"/>
              </a:lnSpc>
              <a:spcBef>
                <a:spcPts val="500"/>
              </a:spcBef>
              <a:spcAft>
                <a:spcPts val="0"/>
              </a:spcAft>
              <a:buClr>
                <a:schemeClr val="lt1"/>
              </a:buClr>
              <a:buSzPts val="1125"/>
              <a:buNone/>
              <a:defRPr sz="900"/>
            </a:lvl9pPr>
          </a:lstStyle>
          <a:p>
            <a:endParaRPr/>
          </a:p>
        </p:txBody>
      </p:sp>
      <p:sp>
        <p:nvSpPr>
          <p:cNvPr id="225" name="Google Shape;225;p106"/>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 name="Google Shape;226;p106"/>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 name="Google Shape;227;p106"/>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8"/>
        <p:cNvGrpSpPr/>
        <p:nvPr/>
      </p:nvGrpSpPr>
      <p:grpSpPr>
        <a:xfrm>
          <a:off x="0" y="0"/>
          <a:ext cx="0" cy="0"/>
          <a:chOff x="0" y="0"/>
          <a:chExt cx="0" cy="0"/>
        </a:xfrm>
      </p:grpSpPr>
      <p:sp>
        <p:nvSpPr>
          <p:cNvPr id="229" name="Google Shape;229;p107"/>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0" name="Google Shape;230;p107"/>
          <p:cNvSpPr txBox="1">
            <a:spLocks noGrp="1"/>
          </p:cNvSpPr>
          <p:nvPr>
            <p:ph type="body" idx="1"/>
          </p:nvPr>
        </p:nvSpPr>
        <p:spPr>
          <a:xfrm rot="5400000">
            <a:off x="4323555" y="-932655"/>
            <a:ext cx="3541714" cy="9905999"/>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231" name="Google Shape;231;p107"/>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 name="Google Shape;232;p107"/>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107"/>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4"/>
        <p:cNvGrpSpPr/>
        <p:nvPr/>
      </p:nvGrpSpPr>
      <p:grpSpPr>
        <a:xfrm>
          <a:off x="0" y="0"/>
          <a:ext cx="0" cy="0"/>
          <a:chOff x="0" y="0"/>
          <a:chExt cx="0" cy="0"/>
        </a:xfrm>
      </p:grpSpPr>
      <p:sp>
        <p:nvSpPr>
          <p:cNvPr id="235" name="Google Shape;235;p108"/>
          <p:cNvSpPr txBox="1">
            <a:spLocks noGrp="1"/>
          </p:cNvSpPr>
          <p:nvPr>
            <p:ph type="title"/>
          </p:nvPr>
        </p:nvSpPr>
        <p:spPr>
          <a:xfrm rot="5400000">
            <a:off x="7454105" y="2197894"/>
            <a:ext cx="5181601" cy="20050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 name="Google Shape;236;p108"/>
          <p:cNvSpPr txBox="1">
            <a:spLocks noGrp="1"/>
          </p:cNvSpPr>
          <p:nvPr>
            <p:ph type="body" idx="1"/>
          </p:nvPr>
        </p:nvSpPr>
        <p:spPr>
          <a:xfrm rot="5400000">
            <a:off x="2424904" y="-673895"/>
            <a:ext cx="5181601" cy="7748590"/>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237" name="Google Shape;237;p108"/>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 name="Google Shape;238;p108"/>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 name="Google Shape;239;p108"/>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47"/>
        <p:cNvGrpSpPr/>
        <p:nvPr/>
      </p:nvGrpSpPr>
      <p:grpSpPr>
        <a:xfrm>
          <a:off x="0" y="0"/>
          <a:ext cx="0" cy="0"/>
          <a:chOff x="0" y="0"/>
          <a:chExt cx="0" cy="0"/>
        </a:xfrm>
      </p:grpSpPr>
      <p:sp>
        <p:nvSpPr>
          <p:cNvPr id="248" name="Google Shape;248;p93"/>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9" name="Google Shape;249;p93"/>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 name="Google Shape;250;p93"/>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90"/>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90"/>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90"/>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90"/>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51"/>
        <p:cNvGrpSpPr/>
        <p:nvPr/>
      </p:nvGrpSpPr>
      <p:grpSpPr>
        <a:xfrm>
          <a:off x="0" y="0"/>
          <a:ext cx="0" cy="0"/>
          <a:chOff x="0" y="0"/>
          <a:chExt cx="0" cy="0"/>
        </a:xfrm>
      </p:grpSpPr>
      <p:sp>
        <p:nvSpPr>
          <p:cNvPr id="252" name="Google Shape;252;p109"/>
          <p:cNvSpPr/>
          <p:nvPr/>
        </p:nvSpPr>
        <p:spPr>
          <a:xfrm>
            <a:off x="0" y="1"/>
            <a:ext cx="12192000" cy="4572001"/>
          </a:xfrm>
          <a:prstGeom prst="rect">
            <a:avLst/>
          </a:prstGeom>
          <a:solidFill>
            <a:srgbClr val="1482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09"/>
          <p:cNvSpPr/>
          <p:nvPr/>
        </p:nvSpPr>
        <p:spPr>
          <a:xfrm>
            <a:off x="6350" y="1"/>
            <a:ext cx="12185652" cy="4572001"/>
          </a:xfrm>
          <a:custGeom>
            <a:avLst/>
            <a:gdLst/>
            <a:ahLst/>
            <a:cxnLst/>
            <a:rect l="l" t="t" r="r" b="b"/>
            <a:pathLst>
              <a:path w="9139239" h="4572001" extrusionOk="0">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09"/>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0C0C0C"/>
              </a:buClr>
              <a:buSzPts val="4400"/>
              <a:buFont typeface="Twentieth Century"/>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5" name="Google Shape;255;p109"/>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0C0C0C"/>
                </a:solidFill>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56" name="Google Shape;256;p109"/>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109"/>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109"/>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cxnSp>
        <p:nvCxnSpPr>
          <p:cNvPr id="259" name="Google Shape;259;p109"/>
          <p:cNvCxnSpPr/>
          <p:nvPr/>
        </p:nvCxnSpPr>
        <p:spPr>
          <a:xfrm rot="10800000">
            <a:off x="8386843" y="5264106"/>
            <a:ext cx="0" cy="914400"/>
          </a:xfrm>
          <a:prstGeom prst="straightConnector1">
            <a:avLst/>
          </a:prstGeom>
          <a:noFill/>
          <a:ln w="19050" cap="flat" cmpd="sng">
            <a:solidFill>
              <a:srgbClr val="1482AB"/>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0"/>
        <p:cNvGrpSpPr/>
        <p:nvPr/>
      </p:nvGrpSpPr>
      <p:grpSpPr>
        <a:xfrm>
          <a:off x="0" y="0"/>
          <a:ext cx="0" cy="0"/>
          <a:chOff x="0" y="0"/>
          <a:chExt cx="0" cy="0"/>
        </a:xfrm>
      </p:grpSpPr>
      <p:sp>
        <p:nvSpPr>
          <p:cNvPr id="261" name="Google Shape;261;p110"/>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2" name="Google Shape;262;p110"/>
          <p:cNvSpPr txBox="1">
            <a:spLocks noGrp="1"/>
          </p:cNvSpPr>
          <p:nvPr>
            <p:ph type="body" idx="1"/>
          </p:nvPr>
        </p:nvSpPr>
        <p:spPr>
          <a:xfrm>
            <a:off x="1024129" y="2286000"/>
            <a:ext cx="9720073" cy="4023360"/>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63" name="Google Shape;263;p110"/>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4" name="Google Shape;264;p110"/>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5" name="Google Shape;265;p110"/>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66"/>
        <p:cNvGrpSpPr/>
        <p:nvPr/>
      </p:nvGrpSpPr>
      <p:grpSpPr>
        <a:xfrm>
          <a:off x="0" y="0"/>
          <a:ext cx="0" cy="0"/>
          <a:chOff x="0" y="0"/>
          <a:chExt cx="0" cy="0"/>
        </a:xfrm>
      </p:grpSpPr>
      <p:sp>
        <p:nvSpPr>
          <p:cNvPr id="267" name="Google Shape;267;p111"/>
          <p:cNvSpPr/>
          <p:nvPr/>
        </p:nvSpPr>
        <p:spPr>
          <a:xfrm>
            <a:off x="0" y="1"/>
            <a:ext cx="12192000" cy="4572001"/>
          </a:xfrm>
          <a:prstGeom prst="rect">
            <a:avLst/>
          </a:prstGeom>
          <a:solidFill>
            <a:srgbClr val="1D9A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11"/>
          <p:cNvSpPr/>
          <p:nvPr/>
        </p:nvSpPr>
        <p:spPr>
          <a:xfrm>
            <a:off x="6350" y="1"/>
            <a:ext cx="12185652" cy="4572001"/>
          </a:xfrm>
          <a:custGeom>
            <a:avLst/>
            <a:gdLst/>
            <a:ahLst/>
            <a:cxnLst/>
            <a:rect l="l" t="t" r="r" b="b"/>
            <a:pathLst>
              <a:path w="9139239" h="4572001" extrusionOk="0">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11"/>
          <p:cNvSpPr txBox="1">
            <a:spLocks noGrp="1"/>
          </p:cNvSpPr>
          <p:nvPr>
            <p:ph type="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0C0C0C"/>
              </a:buClr>
              <a:buSzPts val="4400"/>
              <a:buFont typeface="Twentieth Century"/>
              <a:buNone/>
              <a:defRPr sz="44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0" name="Google Shape;270;p111"/>
          <p:cNvSpPr txBox="1">
            <a:spLocks noGrp="1"/>
          </p:cNvSpPr>
          <p:nvPr>
            <p:ph type="body"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SzPts val="1600"/>
              <a:buNone/>
              <a:defRPr sz="1600">
                <a:solidFill>
                  <a:srgbClr val="0C0C0C"/>
                </a:solidFill>
              </a:defRPr>
            </a:lvl1pPr>
            <a:lvl2pPr marL="914400" lvl="1" indent="-228600" algn="l">
              <a:lnSpc>
                <a:spcPct val="90000"/>
              </a:lnSpc>
              <a:spcBef>
                <a:spcPts val="200"/>
              </a:spcBef>
              <a:spcAft>
                <a:spcPts val="0"/>
              </a:spcAft>
              <a:buSzPts val="1600"/>
              <a:buNone/>
              <a:defRPr sz="1600">
                <a:solidFill>
                  <a:srgbClr val="888888"/>
                </a:solidFill>
              </a:defRPr>
            </a:lvl2pPr>
            <a:lvl3pPr marL="1371600" lvl="2" indent="-228600" algn="l">
              <a:lnSpc>
                <a:spcPct val="90000"/>
              </a:lnSpc>
              <a:spcBef>
                <a:spcPts val="400"/>
              </a:spcBef>
              <a:spcAft>
                <a:spcPts val="0"/>
              </a:spcAft>
              <a:buSzPts val="1600"/>
              <a:buNone/>
              <a:defRPr sz="1600">
                <a:solidFill>
                  <a:srgbClr val="888888"/>
                </a:solidFill>
              </a:defRPr>
            </a:lvl3pPr>
            <a:lvl4pPr marL="1828800" lvl="3" indent="-228600" algn="l">
              <a:lnSpc>
                <a:spcPct val="90000"/>
              </a:lnSpc>
              <a:spcBef>
                <a:spcPts val="400"/>
              </a:spcBef>
              <a:spcAft>
                <a:spcPts val="0"/>
              </a:spcAft>
              <a:buSzPts val="1400"/>
              <a:buNone/>
              <a:defRPr sz="1400">
                <a:solidFill>
                  <a:srgbClr val="888888"/>
                </a:solidFill>
              </a:defRPr>
            </a:lvl4pPr>
            <a:lvl5pPr marL="2286000" lvl="4" indent="-228600" algn="l">
              <a:lnSpc>
                <a:spcPct val="90000"/>
              </a:lnSpc>
              <a:spcBef>
                <a:spcPts val="400"/>
              </a:spcBef>
              <a:spcAft>
                <a:spcPts val="0"/>
              </a:spcAft>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sp>
        <p:nvSpPr>
          <p:cNvPr id="271" name="Google Shape;271;p111"/>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2" name="Google Shape;272;p111"/>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p111"/>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cxnSp>
        <p:nvCxnSpPr>
          <p:cNvPr id="274" name="Google Shape;274;p111"/>
          <p:cNvCxnSpPr/>
          <p:nvPr/>
        </p:nvCxnSpPr>
        <p:spPr>
          <a:xfrm rot="10800000">
            <a:off x="8386843" y="5264106"/>
            <a:ext cx="0" cy="914400"/>
          </a:xfrm>
          <a:prstGeom prst="straightConnector1">
            <a:avLst/>
          </a:prstGeom>
          <a:noFill/>
          <a:ln w="19050" cap="flat" cmpd="sng">
            <a:solidFill>
              <a:srgbClr val="1482AB"/>
            </a:solidFill>
            <a:prstDash val="solid"/>
            <a:round/>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5"/>
        <p:cNvGrpSpPr/>
        <p:nvPr/>
      </p:nvGrpSpPr>
      <p:grpSpPr>
        <a:xfrm>
          <a:off x="0" y="0"/>
          <a:ext cx="0" cy="0"/>
          <a:chOff x="0" y="0"/>
          <a:chExt cx="0" cy="0"/>
        </a:xfrm>
      </p:grpSpPr>
      <p:sp>
        <p:nvSpPr>
          <p:cNvPr id="276" name="Google Shape;276;p112"/>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7" name="Google Shape;277;p112"/>
          <p:cNvSpPr txBox="1">
            <a:spLocks noGrp="1"/>
          </p:cNvSpPr>
          <p:nvPr>
            <p:ph type="body" idx="1"/>
          </p:nvPr>
        </p:nvSpPr>
        <p:spPr>
          <a:xfrm>
            <a:off x="1024128" y="2286000"/>
            <a:ext cx="4754880" cy="4023360"/>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78" name="Google Shape;278;p112"/>
          <p:cNvSpPr txBox="1">
            <a:spLocks noGrp="1"/>
          </p:cNvSpPr>
          <p:nvPr>
            <p:ph type="body" idx="2"/>
          </p:nvPr>
        </p:nvSpPr>
        <p:spPr>
          <a:xfrm>
            <a:off x="5989320" y="2286000"/>
            <a:ext cx="4754880" cy="4023360"/>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79" name="Google Shape;279;p112"/>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0" name="Google Shape;280;p112"/>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1" name="Google Shape;281;p112"/>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2"/>
        <p:cNvGrpSpPr/>
        <p:nvPr/>
      </p:nvGrpSpPr>
      <p:grpSpPr>
        <a:xfrm>
          <a:off x="0" y="0"/>
          <a:ext cx="0" cy="0"/>
          <a:chOff x="0" y="0"/>
          <a:chExt cx="0" cy="0"/>
        </a:xfrm>
      </p:grpSpPr>
      <p:sp>
        <p:nvSpPr>
          <p:cNvPr id="283" name="Google Shape;283;p113"/>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4" name="Google Shape;284;p11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Twentieth Century"/>
                <a:ea typeface="Twentieth Century"/>
                <a:cs typeface="Twentieth Century"/>
                <a:sym typeface="Twentieth Century"/>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285" name="Google Shape;285;p113"/>
          <p:cNvSpPr txBox="1">
            <a:spLocks noGrp="1"/>
          </p:cNvSpPr>
          <p:nvPr>
            <p:ph type="body" idx="2"/>
          </p:nvPr>
        </p:nvSpPr>
        <p:spPr>
          <a:xfrm>
            <a:off x="1024128" y="2967788"/>
            <a:ext cx="4754880" cy="3341572"/>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86" name="Google Shape;286;p113"/>
          <p:cNvSpPr txBox="1">
            <a:spLocks noGrp="1"/>
          </p:cNvSpPr>
          <p:nvPr>
            <p:ph type="body" idx="3"/>
          </p:nvPr>
        </p:nvSpPr>
        <p:spPr>
          <a:xfrm>
            <a:off x="5989320"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Twentieth Century"/>
                <a:ea typeface="Twentieth Century"/>
                <a:cs typeface="Twentieth Century"/>
                <a:sym typeface="Twentieth Century"/>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287" name="Google Shape;287;p113"/>
          <p:cNvSpPr txBox="1">
            <a:spLocks noGrp="1"/>
          </p:cNvSpPr>
          <p:nvPr>
            <p:ph type="body" idx="4"/>
          </p:nvPr>
        </p:nvSpPr>
        <p:spPr>
          <a:xfrm>
            <a:off x="5989320" y="2967788"/>
            <a:ext cx="4754880" cy="3341572"/>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88" name="Google Shape;288;p113"/>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9" name="Google Shape;289;p113"/>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0" name="Google Shape;290;p113"/>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1"/>
        <p:cNvGrpSpPr/>
        <p:nvPr/>
      </p:nvGrpSpPr>
      <p:grpSpPr>
        <a:xfrm>
          <a:off x="0" y="0"/>
          <a:ext cx="0" cy="0"/>
          <a:chOff x="0" y="0"/>
          <a:chExt cx="0" cy="0"/>
        </a:xfrm>
      </p:grpSpPr>
      <p:sp>
        <p:nvSpPr>
          <p:cNvPr id="292" name="Google Shape;292;p114"/>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114"/>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4" name="Google Shape;294;p114"/>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5" name="Google Shape;295;p114"/>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6"/>
        <p:cNvGrpSpPr/>
        <p:nvPr/>
      </p:nvGrpSpPr>
      <p:grpSpPr>
        <a:xfrm>
          <a:off x="0" y="0"/>
          <a:ext cx="0" cy="0"/>
          <a:chOff x="0" y="0"/>
          <a:chExt cx="0" cy="0"/>
        </a:xfrm>
      </p:grpSpPr>
      <p:sp>
        <p:nvSpPr>
          <p:cNvPr id="297" name="Google Shape;297;p115"/>
          <p:cNvSpPr txBox="1">
            <a:spLocks noGrp="1"/>
          </p:cNvSpPr>
          <p:nvPr>
            <p:ph type="title"/>
          </p:nvPr>
        </p:nvSpPr>
        <p:spPr>
          <a:xfrm>
            <a:off x="1024128" y="471509"/>
            <a:ext cx="4389120" cy="1737360"/>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8" name="Google Shape;298;p115"/>
          <p:cNvSpPr txBox="1">
            <a:spLocks noGrp="1"/>
          </p:cNvSpPr>
          <p:nvPr>
            <p:ph type="body" idx="1"/>
          </p:nvPr>
        </p:nvSpPr>
        <p:spPr>
          <a:xfrm>
            <a:off x="5715000" y="822960"/>
            <a:ext cx="5678424" cy="5184648"/>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sz="2000"/>
            </a:lvl1pPr>
            <a:lvl2pPr marL="914400" lvl="1" indent="-330200" algn="l">
              <a:lnSpc>
                <a:spcPct val="90000"/>
              </a:lnSpc>
              <a:spcBef>
                <a:spcPts val="200"/>
              </a:spcBef>
              <a:spcAft>
                <a:spcPts val="0"/>
              </a:spcAft>
              <a:buSzPts val="1600"/>
              <a:buChar char="🢝"/>
              <a:defRPr sz="1600"/>
            </a:lvl2pPr>
            <a:lvl3pPr marL="1371600" lvl="2" indent="-304800" algn="l">
              <a:lnSpc>
                <a:spcPct val="90000"/>
              </a:lnSpc>
              <a:spcBef>
                <a:spcPts val="400"/>
              </a:spcBef>
              <a:spcAft>
                <a:spcPts val="0"/>
              </a:spcAft>
              <a:buSzPts val="1200"/>
              <a:buChar char="🢝"/>
              <a:defRPr sz="1200"/>
            </a:lvl3pPr>
            <a:lvl4pPr marL="1828800" lvl="3" indent="-304800" algn="l">
              <a:lnSpc>
                <a:spcPct val="90000"/>
              </a:lnSpc>
              <a:spcBef>
                <a:spcPts val="400"/>
              </a:spcBef>
              <a:spcAft>
                <a:spcPts val="0"/>
              </a:spcAft>
              <a:buSzPts val="1200"/>
              <a:buChar char="🢝"/>
              <a:defRPr sz="1200"/>
            </a:lvl4pPr>
            <a:lvl5pPr marL="2286000" lvl="4" indent="-304800" algn="l">
              <a:lnSpc>
                <a:spcPct val="90000"/>
              </a:lnSpc>
              <a:spcBef>
                <a:spcPts val="400"/>
              </a:spcBef>
              <a:spcAft>
                <a:spcPts val="0"/>
              </a:spcAft>
              <a:buSzPts val="1200"/>
              <a:buChar char="🢝"/>
              <a:defRPr sz="1200"/>
            </a:lvl5pPr>
            <a:lvl6pPr marL="2743200" lvl="5" indent="-304800" algn="l">
              <a:lnSpc>
                <a:spcPct val="90000"/>
              </a:lnSpc>
              <a:spcBef>
                <a:spcPts val="400"/>
              </a:spcBef>
              <a:spcAft>
                <a:spcPts val="0"/>
              </a:spcAft>
              <a:buSzPts val="1200"/>
              <a:buChar char="🢝"/>
              <a:defRPr sz="1200"/>
            </a:lvl6pPr>
            <a:lvl7pPr marL="3200400" lvl="6" indent="-304800" algn="l">
              <a:lnSpc>
                <a:spcPct val="90000"/>
              </a:lnSpc>
              <a:spcBef>
                <a:spcPts val="400"/>
              </a:spcBef>
              <a:spcAft>
                <a:spcPts val="0"/>
              </a:spcAft>
              <a:buSzPts val="1200"/>
              <a:buChar char="🢝"/>
              <a:defRPr sz="1200"/>
            </a:lvl7pPr>
            <a:lvl8pPr marL="3657600" lvl="7" indent="-304800" algn="l">
              <a:lnSpc>
                <a:spcPct val="90000"/>
              </a:lnSpc>
              <a:spcBef>
                <a:spcPts val="400"/>
              </a:spcBef>
              <a:spcAft>
                <a:spcPts val="0"/>
              </a:spcAft>
              <a:buSzPts val="1200"/>
              <a:buChar char="🢝"/>
              <a:defRPr sz="1200"/>
            </a:lvl8pPr>
            <a:lvl9pPr marL="4114800" lvl="8" indent="-304800" algn="l">
              <a:lnSpc>
                <a:spcPct val="90000"/>
              </a:lnSpc>
              <a:spcBef>
                <a:spcPts val="400"/>
              </a:spcBef>
              <a:spcAft>
                <a:spcPts val="400"/>
              </a:spcAft>
              <a:buSzPts val="1200"/>
              <a:buChar char="🢝"/>
              <a:defRPr sz="1200"/>
            </a:lvl9pPr>
          </a:lstStyle>
          <a:p>
            <a:endParaRPr/>
          </a:p>
        </p:txBody>
      </p:sp>
      <p:sp>
        <p:nvSpPr>
          <p:cNvPr id="299" name="Google Shape;299;p115"/>
          <p:cNvSpPr txBox="1">
            <a:spLocks noGrp="1"/>
          </p:cNvSpPr>
          <p:nvPr>
            <p:ph type="body" idx="2"/>
          </p:nvPr>
        </p:nvSpPr>
        <p:spPr>
          <a:xfrm>
            <a:off x="1024128" y="2257506"/>
            <a:ext cx="4389120" cy="376229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600"/>
              </a:spcBef>
              <a:spcAft>
                <a:spcPts val="0"/>
              </a:spcAft>
              <a:buSzPts val="1600"/>
              <a:buNone/>
              <a:defRPr sz="1600"/>
            </a:lvl1pPr>
            <a:lvl2pPr marL="914400" lvl="1" indent="-228600" algn="l">
              <a:lnSpc>
                <a:spcPct val="90000"/>
              </a:lnSpc>
              <a:spcBef>
                <a:spcPts val="200"/>
              </a:spcBef>
              <a:spcAft>
                <a:spcPts val="0"/>
              </a:spcAft>
              <a:buSzPts val="1200"/>
              <a:buNone/>
              <a:defRPr sz="1200"/>
            </a:lvl2pPr>
            <a:lvl3pPr marL="1371600" lvl="2" indent="-228600" algn="l">
              <a:lnSpc>
                <a:spcPct val="90000"/>
              </a:lnSpc>
              <a:spcBef>
                <a:spcPts val="400"/>
              </a:spcBef>
              <a:spcAft>
                <a:spcPts val="0"/>
              </a:spcAft>
              <a:buSzPts val="1000"/>
              <a:buNone/>
              <a:defRPr sz="1000"/>
            </a:lvl3pPr>
            <a:lvl4pPr marL="1828800" lvl="3" indent="-228600" algn="l">
              <a:lnSpc>
                <a:spcPct val="90000"/>
              </a:lnSpc>
              <a:spcBef>
                <a:spcPts val="400"/>
              </a:spcBef>
              <a:spcAft>
                <a:spcPts val="0"/>
              </a:spcAft>
              <a:buSzPts val="900"/>
              <a:buNone/>
              <a:defRPr sz="900"/>
            </a:lvl4pPr>
            <a:lvl5pPr marL="2286000" lvl="4" indent="-228600" algn="l">
              <a:lnSpc>
                <a:spcPct val="90000"/>
              </a:lnSpc>
              <a:spcBef>
                <a:spcPts val="400"/>
              </a:spcBef>
              <a:spcAft>
                <a:spcPts val="0"/>
              </a:spcAft>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300" name="Google Shape;300;p115"/>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1" name="Google Shape;301;p115"/>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2" name="Google Shape;302;p115"/>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303"/>
        <p:cNvGrpSpPr/>
        <p:nvPr/>
      </p:nvGrpSpPr>
      <p:grpSpPr>
        <a:xfrm>
          <a:off x="0" y="0"/>
          <a:ext cx="0" cy="0"/>
          <a:chOff x="0" y="0"/>
          <a:chExt cx="0" cy="0"/>
        </a:xfrm>
      </p:grpSpPr>
      <p:sp>
        <p:nvSpPr>
          <p:cNvPr id="304" name="Google Shape;304;p116"/>
          <p:cNvSpPr txBox="1">
            <a:spLocks noGrp="1"/>
          </p:cNvSpPr>
          <p:nvPr>
            <p:ph type="title"/>
          </p:nvPr>
        </p:nvSpPr>
        <p:spPr>
          <a:xfrm>
            <a:off x="457200" y="4960138"/>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0C0C0C"/>
              </a:buClr>
              <a:buSzPts val="4400"/>
              <a:buFont typeface="Twentieth Century"/>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5" name="Google Shape;305;p116"/>
          <p:cNvSpPr>
            <a:spLocks noGrp="1"/>
          </p:cNvSpPr>
          <p:nvPr>
            <p:ph type="pic" idx="2"/>
          </p:nvPr>
        </p:nvSpPr>
        <p:spPr>
          <a:xfrm>
            <a:off x="0" y="-1"/>
            <a:ext cx="12188952" cy="4572000"/>
          </a:xfrm>
          <a:prstGeom prst="rect">
            <a:avLst/>
          </a:prstGeom>
          <a:solidFill>
            <a:srgbClr val="76CEEF"/>
          </a:solidFill>
          <a:ln>
            <a:noFill/>
          </a:ln>
        </p:spPr>
      </p:sp>
      <p:sp>
        <p:nvSpPr>
          <p:cNvPr id="306" name="Google Shape;306;p116"/>
          <p:cNvSpPr txBox="1">
            <a:spLocks noGrp="1"/>
          </p:cNvSpPr>
          <p:nvPr>
            <p:ph type="body" idx="1"/>
          </p:nvPr>
        </p:nvSpPr>
        <p:spPr>
          <a:xfrm>
            <a:off x="8610600" y="4960138"/>
            <a:ext cx="3200400" cy="14630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SzPts val="1600"/>
              <a:buNone/>
              <a:defRPr sz="1600">
                <a:solidFill>
                  <a:srgbClr val="0C0C0C"/>
                </a:solidFill>
              </a:defRPr>
            </a:lvl1pPr>
            <a:lvl2pPr marL="914400" lvl="1" indent="-228600" algn="l">
              <a:lnSpc>
                <a:spcPct val="90000"/>
              </a:lnSpc>
              <a:spcBef>
                <a:spcPts val="200"/>
              </a:spcBef>
              <a:spcAft>
                <a:spcPts val="0"/>
              </a:spcAft>
              <a:buSzPts val="1100"/>
              <a:buNone/>
              <a:defRPr sz="1100"/>
            </a:lvl2pPr>
            <a:lvl3pPr marL="1371600" lvl="2" indent="-228600" algn="l">
              <a:lnSpc>
                <a:spcPct val="90000"/>
              </a:lnSpc>
              <a:spcBef>
                <a:spcPts val="400"/>
              </a:spcBef>
              <a:spcAft>
                <a:spcPts val="0"/>
              </a:spcAft>
              <a:buSzPts val="900"/>
              <a:buNone/>
              <a:defRPr sz="900"/>
            </a:lvl3pPr>
            <a:lvl4pPr marL="1828800" lvl="3" indent="-228600" algn="l">
              <a:lnSpc>
                <a:spcPct val="90000"/>
              </a:lnSpc>
              <a:spcBef>
                <a:spcPts val="400"/>
              </a:spcBef>
              <a:spcAft>
                <a:spcPts val="0"/>
              </a:spcAft>
              <a:buSzPts val="800"/>
              <a:buNone/>
              <a:defRPr sz="800"/>
            </a:lvl4pPr>
            <a:lvl5pPr marL="2286000" lvl="4" indent="-228600" algn="l">
              <a:lnSpc>
                <a:spcPct val="90000"/>
              </a:lnSpc>
              <a:spcBef>
                <a:spcPts val="400"/>
              </a:spcBef>
              <a:spcAft>
                <a:spcPts val="0"/>
              </a:spcAft>
              <a:buSzPts val="800"/>
              <a:buNone/>
              <a:defRPr sz="800"/>
            </a:lvl5pPr>
            <a:lvl6pPr marL="2743200" lvl="5" indent="-228600" algn="l">
              <a:lnSpc>
                <a:spcPct val="90000"/>
              </a:lnSpc>
              <a:spcBef>
                <a:spcPts val="400"/>
              </a:spcBef>
              <a:spcAft>
                <a:spcPts val="0"/>
              </a:spcAft>
              <a:buSzPts val="800"/>
              <a:buNone/>
              <a:defRPr sz="800"/>
            </a:lvl6pPr>
            <a:lvl7pPr marL="3200400" lvl="6" indent="-228600" algn="l">
              <a:lnSpc>
                <a:spcPct val="90000"/>
              </a:lnSpc>
              <a:spcBef>
                <a:spcPts val="400"/>
              </a:spcBef>
              <a:spcAft>
                <a:spcPts val="0"/>
              </a:spcAft>
              <a:buSzPts val="800"/>
              <a:buNone/>
              <a:defRPr sz="800"/>
            </a:lvl7pPr>
            <a:lvl8pPr marL="3657600" lvl="7" indent="-228600" algn="l">
              <a:lnSpc>
                <a:spcPct val="90000"/>
              </a:lnSpc>
              <a:spcBef>
                <a:spcPts val="400"/>
              </a:spcBef>
              <a:spcAft>
                <a:spcPts val="0"/>
              </a:spcAft>
              <a:buSzPts val="800"/>
              <a:buNone/>
              <a:defRPr sz="800"/>
            </a:lvl8pPr>
            <a:lvl9pPr marL="4114800" lvl="8" indent="-228600" algn="l">
              <a:lnSpc>
                <a:spcPct val="90000"/>
              </a:lnSpc>
              <a:spcBef>
                <a:spcPts val="400"/>
              </a:spcBef>
              <a:spcAft>
                <a:spcPts val="400"/>
              </a:spcAft>
              <a:buSzPts val="800"/>
              <a:buNone/>
              <a:defRPr sz="800"/>
            </a:lvl9pPr>
          </a:lstStyle>
          <a:p>
            <a:endParaRPr/>
          </a:p>
        </p:txBody>
      </p:sp>
      <p:sp>
        <p:nvSpPr>
          <p:cNvPr id="307" name="Google Shape;307;p116"/>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8" name="Google Shape;308;p116"/>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9" name="Google Shape;309;p116"/>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cxnSp>
        <p:nvCxnSpPr>
          <p:cNvPr id="310" name="Google Shape;310;p116"/>
          <p:cNvCxnSpPr/>
          <p:nvPr/>
        </p:nvCxnSpPr>
        <p:spPr>
          <a:xfrm rot="10800000">
            <a:off x="8386843" y="5264106"/>
            <a:ext cx="0" cy="914400"/>
          </a:xfrm>
          <a:prstGeom prst="straightConnector1">
            <a:avLst/>
          </a:prstGeom>
          <a:noFill/>
          <a:ln w="19050" cap="flat" cmpd="sng">
            <a:solidFill>
              <a:schemeClr val="accent1"/>
            </a:solidFill>
            <a:prstDash val="solid"/>
            <a:round/>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1"/>
        <p:cNvGrpSpPr/>
        <p:nvPr/>
      </p:nvGrpSpPr>
      <p:grpSpPr>
        <a:xfrm>
          <a:off x="0" y="0"/>
          <a:ext cx="0" cy="0"/>
          <a:chOff x="0" y="0"/>
          <a:chExt cx="0" cy="0"/>
        </a:xfrm>
      </p:grpSpPr>
      <p:sp>
        <p:nvSpPr>
          <p:cNvPr id="312" name="Google Shape;312;p117"/>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3" name="Google Shape;313;p117"/>
          <p:cNvSpPr txBox="1">
            <a:spLocks noGrp="1"/>
          </p:cNvSpPr>
          <p:nvPr>
            <p:ph type="body" idx="1"/>
          </p:nvPr>
        </p:nvSpPr>
        <p:spPr>
          <a:xfrm rot="5400000">
            <a:off x="3872486" y="-562356"/>
            <a:ext cx="4023360" cy="9720073"/>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14" name="Google Shape;314;p11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5" name="Google Shape;315;p11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11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317"/>
        <p:cNvGrpSpPr/>
        <p:nvPr/>
      </p:nvGrpSpPr>
      <p:grpSpPr>
        <a:xfrm>
          <a:off x="0" y="0"/>
          <a:ext cx="0" cy="0"/>
          <a:chOff x="0" y="0"/>
          <a:chExt cx="0" cy="0"/>
        </a:xfrm>
      </p:grpSpPr>
      <p:sp>
        <p:nvSpPr>
          <p:cNvPr id="318" name="Google Shape;318;p118"/>
          <p:cNvSpPr txBox="1">
            <a:spLocks noGrp="1"/>
          </p:cNvSpPr>
          <p:nvPr>
            <p:ph type="title"/>
          </p:nvPr>
        </p:nvSpPr>
        <p:spPr>
          <a:xfrm rot="5400000">
            <a:off x="7334252" y="2152650"/>
            <a:ext cx="5410200" cy="2628900"/>
          </a:xfrm>
          <a:prstGeom prst="rect">
            <a:avLst/>
          </a:prstGeom>
          <a:noFill/>
          <a:ln>
            <a:noFill/>
          </a:ln>
        </p:spPr>
        <p:txBody>
          <a:bodyPr spcFirstLastPara="1" wrap="square" lIns="45700" tIns="91425" rIns="45700" bIns="91425" anchor="ctr" anchorCtr="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9" name="Google Shape;319;p118"/>
          <p:cNvSpPr txBox="1">
            <a:spLocks noGrp="1"/>
          </p:cNvSpPr>
          <p:nvPr>
            <p:ph type="body" idx="1"/>
          </p:nvPr>
        </p:nvSpPr>
        <p:spPr>
          <a:xfrm rot="5400000">
            <a:off x="2076452" y="-323850"/>
            <a:ext cx="5410200" cy="7581900"/>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200"/>
              </a:spcBef>
              <a:spcAft>
                <a:spcPts val="0"/>
              </a:spcAft>
              <a:buSzPts val="1800"/>
              <a:buChar char=" "/>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20" name="Google Shape;320;p11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1" name="Google Shape;321;p11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2" name="Google Shape;322;p11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cxnSp>
        <p:nvCxnSpPr>
          <p:cNvPr id="323" name="Google Shape;323;p118"/>
          <p:cNvCxnSpPr/>
          <p:nvPr/>
        </p:nvCxnSpPr>
        <p:spPr>
          <a:xfrm rot="10800000">
            <a:off x="10058400" y="59263"/>
            <a:ext cx="0" cy="914400"/>
          </a:xfrm>
          <a:prstGeom prst="straightConnector1">
            <a:avLst/>
          </a:prstGeom>
          <a:noFill/>
          <a:ln w="19050" cap="flat" cmpd="sng">
            <a:solidFill>
              <a:schemeClr val="accent1"/>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91"/>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91"/>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91"/>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제목 슬라이드">
  <p:cSld name="제목 슬라이드">
    <p:bg>
      <p:bgPr>
        <a:blipFill>
          <a:blip r:embed="rId2">
            <a:alphaModFix/>
          </a:blip>
          <a:stretch>
            <a:fillRect/>
          </a:stretch>
        </a:blipFill>
        <a:effectLst/>
      </p:bgPr>
    </p:bg>
    <p:spTree>
      <p:nvGrpSpPr>
        <p:cNvPr id="1" name="Shape 324"/>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제목 및 내용">
  <p:cSld name="제목 및 내용">
    <p:spTree>
      <p:nvGrpSpPr>
        <p:cNvPr id="1" name="Shape 325"/>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Two Content" type="obj">
  <p:cSld name="OBJECT">
    <p:bg>
      <p:bgPr>
        <a:solidFill>
          <a:schemeClr val="dk1"/>
        </a:solidFill>
        <a:effectLst/>
      </p:bgPr>
    </p:bg>
    <p:spTree>
      <p:nvGrpSpPr>
        <p:cNvPr id="1" name="Shape 123"/>
        <p:cNvGrpSpPr/>
        <p:nvPr/>
      </p:nvGrpSpPr>
      <p:grpSpPr>
        <a:xfrm>
          <a:off x="0" y="0"/>
          <a:ext cx="0" cy="0"/>
          <a:chOff x="0" y="0"/>
          <a:chExt cx="0" cy="0"/>
        </a:xfrm>
      </p:grpSpPr>
      <p:sp>
        <p:nvSpPr>
          <p:cNvPr id="124" name="Google Shape;124;p94"/>
          <p:cNvSpPr/>
          <p:nvPr/>
        </p:nvSpPr>
        <p:spPr>
          <a:xfrm>
            <a:off x="687449" y="1117535"/>
            <a:ext cx="2919025" cy="350398"/>
          </a:xfrm>
          <a:custGeom>
            <a:avLst/>
            <a:gdLst/>
            <a:ahLst/>
            <a:cxnLst/>
            <a:rect l="l" t="t" r="r" b="b"/>
            <a:pathLst>
              <a:path w="3362960" h="489585" extrusionOk="0">
                <a:moveTo>
                  <a:pt x="3240267" y="0"/>
                </a:moveTo>
                <a:lnTo>
                  <a:pt x="122285" y="0"/>
                </a:lnTo>
                <a:lnTo>
                  <a:pt x="91997" y="9624"/>
                </a:lnTo>
                <a:lnTo>
                  <a:pt x="63407" y="36232"/>
                </a:lnTo>
                <a:lnTo>
                  <a:pt x="38214" y="76428"/>
                </a:lnTo>
                <a:lnTo>
                  <a:pt x="18116" y="126814"/>
                </a:lnTo>
                <a:lnTo>
                  <a:pt x="4812" y="183994"/>
                </a:lnTo>
                <a:lnTo>
                  <a:pt x="0" y="244571"/>
                </a:lnTo>
                <a:lnTo>
                  <a:pt x="4812" y="305148"/>
                </a:lnTo>
                <a:lnTo>
                  <a:pt x="18116" y="362328"/>
                </a:lnTo>
                <a:lnTo>
                  <a:pt x="38214" y="412714"/>
                </a:lnTo>
                <a:lnTo>
                  <a:pt x="63407" y="452910"/>
                </a:lnTo>
                <a:lnTo>
                  <a:pt x="91997" y="479518"/>
                </a:lnTo>
                <a:lnTo>
                  <a:pt x="122285" y="489143"/>
                </a:lnTo>
                <a:lnTo>
                  <a:pt x="3240267" y="489143"/>
                </a:lnTo>
                <a:lnTo>
                  <a:pt x="3299146" y="452910"/>
                </a:lnTo>
                <a:lnTo>
                  <a:pt x="3324339" y="412714"/>
                </a:lnTo>
                <a:lnTo>
                  <a:pt x="3344437" y="362328"/>
                </a:lnTo>
                <a:lnTo>
                  <a:pt x="3357741" y="305148"/>
                </a:lnTo>
                <a:lnTo>
                  <a:pt x="3362553" y="244571"/>
                </a:lnTo>
                <a:lnTo>
                  <a:pt x="3357741" y="183994"/>
                </a:lnTo>
                <a:lnTo>
                  <a:pt x="3344437" y="126814"/>
                </a:lnTo>
                <a:lnTo>
                  <a:pt x="3324339" y="76428"/>
                </a:lnTo>
                <a:lnTo>
                  <a:pt x="3299146" y="36232"/>
                </a:lnTo>
                <a:lnTo>
                  <a:pt x="3270556" y="9624"/>
                </a:lnTo>
                <a:lnTo>
                  <a:pt x="3240267" y="0"/>
                </a:lnTo>
                <a:close/>
              </a:path>
            </a:pathLst>
          </a:custGeom>
          <a:solidFill>
            <a:srgbClr val="FB5C8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288">
              <a:solidFill>
                <a:schemeClr val="lt1"/>
              </a:solidFill>
              <a:latin typeface="Twentieth Century"/>
              <a:ea typeface="Twentieth Century"/>
              <a:cs typeface="Twentieth Century"/>
              <a:sym typeface="Twentieth Century"/>
            </a:endParaRPr>
          </a:p>
        </p:txBody>
      </p:sp>
      <p:sp>
        <p:nvSpPr>
          <p:cNvPr id="125" name="Google Shape;125;p94"/>
          <p:cNvSpPr/>
          <p:nvPr/>
        </p:nvSpPr>
        <p:spPr>
          <a:xfrm>
            <a:off x="687450" y="1517471"/>
            <a:ext cx="1338805" cy="350398"/>
          </a:xfrm>
          <a:custGeom>
            <a:avLst/>
            <a:gdLst/>
            <a:ahLst/>
            <a:cxnLst/>
            <a:rect l="l" t="t" r="r" b="b"/>
            <a:pathLst>
              <a:path w="1542414" h="489585" extrusionOk="0">
                <a:moveTo>
                  <a:pt x="1420002" y="0"/>
                </a:moveTo>
                <a:lnTo>
                  <a:pt x="122285" y="0"/>
                </a:lnTo>
                <a:lnTo>
                  <a:pt x="91997" y="9624"/>
                </a:lnTo>
                <a:lnTo>
                  <a:pt x="63407" y="36232"/>
                </a:lnTo>
                <a:lnTo>
                  <a:pt x="38214" y="76428"/>
                </a:lnTo>
                <a:lnTo>
                  <a:pt x="18116" y="126814"/>
                </a:lnTo>
                <a:lnTo>
                  <a:pt x="4812" y="183994"/>
                </a:lnTo>
                <a:lnTo>
                  <a:pt x="0" y="244571"/>
                </a:lnTo>
                <a:lnTo>
                  <a:pt x="4812" y="305148"/>
                </a:lnTo>
                <a:lnTo>
                  <a:pt x="18116" y="362328"/>
                </a:lnTo>
                <a:lnTo>
                  <a:pt x="38214" y="412714"/>
                </a:lnTo>
                <a:lnTo>
                  <a:pt x="63407" y="452910"/>
                </a:lnTo>
                <a:lnTo>
                  <a:pt x="91997" y="479518"/>
                </a:lnTo>
                <a:lnTo>
                  <a:pt x="122285" y="489143"/>
                </a:lnTo>
                <a:lnTo>
                  <a:pt x="1420002" y="489143"/>
                </a:lnTo>
                <a:lnTo>
                  <a:pt x="1478880" y="452910"/>
                </a:lnTo>
                <a:lnTo>
                  <a:pt x="1504073" y="412714"/>
                </a:lnTo>
                <a:lnTo>
                  <a:pt x="1524171" y="362328"/>
                </a:lnTo>
                <a:lnTo>
                  <a:pt x="1537475" y="305148"/>
                </a:lnTo>
                <a:lnTo>
                  <a:pt x="1542288" y="244571"/>
                </a:lnTo>
                <a:lnTo>
                  <a:pt x="1537475" y="183994"/>
                </a:lnTo>
                <a:lnTo>
                  <a:pt x="1524171" y="126814"/>
                </a:lnTo>
                <a:lnTo>
                  <a:pt x="1504073" y="76428"/>
                </a:lnTo>
                <a:lnTo>
                  <a:pt x="1478880" y="36232"/>
                </a:lnTo>
                <a:lnTo>
                  <a:pt x="1450290" y="9624"/>
                </a:lnTo>
                <a:lnTo>
                  <a:pt x="1420002" y="0"/>
                </a:lnTo>
                <a:close/>
              </a:path>
            </a:pathLst>
          </a:custGeom>
          <a:solidFill>
            <a:srgbClr val="FB5C8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288">
              <a:solidFill>
                <a:schemeClr val="lt1"/>
              </a:solidFill>
              <a:latin typeface="Twentieth Century"/>
              <a:ea typeface="Twentieth Century"/>
              <a:cs typeface="Twentieth Century"/>
              <a:sym typeface="Twentieth Century"/>
            </a:endParaRPr>
          </a:p>
        </p:txBody>
      </p:sp>
      <p:sp>
        <p:nvSpPr>
          <p:cNvPr id="126" name="Google Shape;126;p94"/>
          <p:cNvSpPr/>
          <p:nvPr/>
        </p:nvSpPr>
        <p:spPr>
          <a:xfrm>
            <a:off x="1" y="0"/>
            <a:ext cx="12186597" cy="6853601"/>
          </a:xfrm>
          <a:prstGeom prst="rect">
            <a:avLst/>
          </a:prstGeom>
          <a:blipFill rotWithShape="1">
            <a:blip r:embed="rId2" cstate="email">
              <a:alphaModFix/>
              <a:extLst>
                <a:ext uri="{28A0092B-C50C-407E-A947-70E740481C1C}">
                  <a14:useLocalDpi xmlns:a14="http://schemas.microsoft.com/office/drawing/2010/main"/>
                </a:ext>
              </a:extLst>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288">
              <a:solidFill>
                <a:schemeClr val="lt1"/>
              </a:solidFill>
              <a:latin typeface="Twentieth Century"/>
              <a:ea typeface="Twentieth Century"/>
              <a:cs typeface="Twentieth Century"/>
              <a:sym typeface="Twentieth Century"/>
            </a:endParaRPr>
          </a:p>
        </p:txBody>
      </p:sp>
      <p:sp>
        <p:nvSpPr>
          <p:cNvPr id="127" name="Google Shape;127;p94"/>
          <p:cNvSpPr txBox="1">
            <a:spLocks noGrp="1"/>
          </p:cNvSpPr>
          <p:nvPr>
            <p:ph type="title"/>
          </p:nvPr>
        </p:nvSpPr>
        <p:spPr>
          <a:xfrm>
            <a:off x="1141413" y="618518"/>
            <a:ext cx="9905998" cy="1478570"/>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2362"/>
              <a:buFont typeface="Arial"/>
              <a:buNone/>
              <a:defRPr sz="2362" b="0" i="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94"/>
          <p:cNvSpPr txBox="1">
            <a:spLocks noGrp="1"/>
          </p:cNvSpPr>
          <p:nvPr>
            <p:ph type="body" idx="1"/>
          </p:nvPr>
        </p:nvSpPr>
        <p:spPr>
          <a:xfrm>
            <a:off x="609600" y="1577340"/>
            <a:ext cx="5303520" cy="411331"/>
          </a:xfrm>
          <a:prstGeom prst="rect">
            <a:avLst/>
          </a:prstGeom>
          <a:noFill/>
          <a:ln>
            <a:noFill/>
          </a:ln>
        </p:spPr>
        <p:txBody>
          <a:bodyPr spcFirstLastPara="1" wrap="square" lIns="0" tIns="0" rIns="0" bIns="0" anchor="t" anchorCtr="0">
            <a:spAutoFit/>
          </a:bodyPr>
          <a:lstStyle>
            <a:lvl1pPr marL="457200" lvl="0" indent="-419100" algn="l">
              <a:lnSpc>
                <a:spcPct val="120000"/>
              </a:lnSpc>
              <a:spcBef>
                <a:spcPts val="1000"/>
              </a:spcBef>
              <a:spcAft>
                <a:spcPts val="0"/>
              </a:spcAft>
              <a:buClr>
                <a:schemeClr val="lt1"/>
              </a:buClr>
              <a:buSzPts val="300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29" name="Google Shape;129;p94"/>
          <p:cNvSpPr txBox="1">
            <a:spLocks noGrp="1"/>
          </p:cNvSpPr>
          <p:nvPr>
            <p:ph type="body" idx="2"/>
          </p:nvPr>
        </p:nvSpPr>
        <p:spPr>
          <a:xfrm>
            <a:off x="6278880" y="1577340"/>
            <a:ext cx="5303520" cy="411331"/>
          </a:xfrm>
          <a:prstGeom prst="rect">
            <a:avLst/>
          </a:prstGeom>
          <a:noFill/>
          <a:ln>
            <a:noFill/>
          </a:ln>
        </p:spPr>
        <p:txBody>
          <a:bodyPr spcFirstLastPara="1" wrap="square" lIns="0" tIns="0" rIns="0" bIns="0" anchor="t" anchorCtr="0">
            <a:spAutoFit/>
          </a:bodyPr>
          <a:lstStyle>
            <a:lvl1pPr marL="457200" lvl="0" indent="-419100" algn="l">
              <a:lnSpc>
                <a:spcPct val="120000"/>
              </a:lnSpc>
              <a:spcBef>
                <a:spcPts val="1000"/>
              </a:spcBef>
              <a:spcAft>
                <a:spcPts val="0"/>
              </a:spcAft>
              <a:buClr>
                <a:schemeClr val="lt1"/>
              </a:buClr>
              <a:buSzPts val="300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30" name="Google Shape;130;p94"/>
          <p:cNvSpPr txBox="1">
            <a:spLocks noGrp="1"/>
          </p:cNvSpPr>
          <p:nvPr>
            <p:ph type="ftr" idx="11"/>
          </p:nvPr>
        </p:nvSpPr>
        <p:spPr>
          <a:xfrm>
            <a:off x="1141411" y="5883275"/>
            <a:ext cx="6239309" cy="365125"/>
          </a:xfrm>
          <a:prstGeom prst="rect">
            <a:avLst/>
          </a:prstGeom>
          <a:noFill/>
          <a:ln>
            <a:noFill/>
          </a:ln>
        </p:spPr>
        <p:txBody>
          <a:bodyPr spcFirstLastPara="1" wrap="square" lIns="0" tIns="0" rIns="0" bIns="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94"/>
          <p:cNvSpPr txBox="1">
            <a:spLocks noGrp="1"/>
          </p:cNvSpPr>
          <p:nvPr>
            <p:ph type="dt" idx="10"/>
          </p:nvPr>
        </p:nvSpPr>
        <p:spPr>
          <a:xfrm>
            <a:off x="7456921" y="5883276"/>
            <a:ext cx="2743200"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94"/>
          <p:cNvSpPr txBox="1">
            <a:spLocks noGrp="1"/>
          </p:cNvSpPr>
          <p:nvPr>
            <p:ph type="sldNum" idx="12"/>
          </p:nvPr>
        </p:nvSpPr>
        <p:spPr>
          <a:xfrm>
            <a:off x="10276321" y="5883274"/>
            <a:ext cx="771089"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chemeClr val="lt1"/>
                </a:solidFill>
              </a:defRPr>
            </a:lvl1pPr>
            <a:lvl2pPr marL="0" lvl="1" indent="0" algn="r">
              <a:spcBef>
                <a:spcPts val="0"/>
              </a:spcBef>
              <a:buNone/>
              <a:defRPr>
                <a:solidFill>
                  <a:schemeClr val="lt1"/>
                </a:solidFill>
              </a:defRPr>
            </a:lvl2pPr>
            <a:lvl3pPr marL="0" lvl="2" indent="0" algn="r">
              <a:spcBef>
                <a:spcPts val="0"/>
              </a:spcBef>
              <a:buNone/>
              <a:defRPr>
                <a:solidFill>
                  <a:schemeClr val="lt1"/>
                </a:solidFill>
              </a:defRPr>
            </a:lvl3pPr>
            <a:lvl4pPr marL="0" lvl="3" indent="0" algn="r">
              <a:spcBef>
                <a:spcPts val="0"/>
              </a:spcBef>
              <a:buNone/>
              <a:defRPr>
                <a:solidFill>
                  <a:schemeClr val="lt1"/>
                </a:solidFill>
              </a:defRPr>
            </a:lvl4pPr>
            <a:lvl5pPr marL="0" lvl="4" indent="0" algn="r">
              <a:spcBef>
                <a:spcPts val="0"/>
              </a:spcBef>
              <a:buNone/>
              <a:defRPr>
                <a:solidFill>
                  <a:schemeClr val="lt1"/>
                </a:solidFill>
              </a:defRPr>
            </a:lvl5pPr>
            <a:lvl6pPr marL="0" lvl="5" indent="0" algn="r">
              <a:spcBef>
                <a:spcPts val="0"/>
              </a:spcBef>
              <a:buNone/>
              <a:defRPr>
                <a:solidFill>
                  <a:schemeClr val="lt1"/>
                </a:solidFill>
              </a:defRPr>
            </a:lvl6pPr>
            <a:lvl7pPr marL="0" lvl="6" indent="0" algn="r">
              <a:spcBef>
                <a:spcPts val="0"/>
              </a:spcBef>
              <a:buNone/>
              <a:defRPr>
                <a:solidFill>
                  <a:schemeClr val="lt1"/>
                </a:solidFill>
              </a:defRPr>
            </a:lvl7pPr>
            <a:lvl8pPr marL="0" lvl="7" indent="0" algn="r">
              <a:spcBef>
                <a:spcPts val="0"/>
              </a:spcBef>
              <a:buNone/>
              <a:defRPr>
                <a:solidFill>
                  <a:schemeClr val="lt1"/>
                </a:solidFill>
              </a:defRPr>
            </a:lvl8pPr>
            <a:lvl9pPr marL="0" lvl="8" indent="0" algn="r">
              <a:spcBef>
                <a:spcPts val="0"/>
              </a:spcBef>
              <a:buNone/>
              <a:defRPr>
                <a:solidFill>
                  <a:schemeClr val="lt1"/>
                </a:solidFill>
              </a:defRPr>
            </a:lvl9pPr>
          </a:lstStyle>
          <a:p>
            <a:pPr marL="0" lvl="0" indent="0" algn="r" rtl="0">
              <a:spcBef>
                <a:spcPts val="0"/>
              </a:spcBef>
              <a:spcAft>
                <a:spcPts val="0"/>
              </a:spcAft>
              <a:buNone/>
            </a:pPr>
            <a:fld id="{00000000-1234-1234-1234-123412341234}" type="slidenum">
              <a:rPr lang="en-US"/>
              <a:t>‹#›</a:t>
            </a:fld>
            <a:endParaRPr sz="1050">
              <a:latin typeface="Twentieth Century"/>
              <a:ea typeface="Twentieth Century"/>
              <a:cs typeface="Twentieth Century"/>
              <a:sym typeface="Twentieth Century"/>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33"/>
        <p:cNvGrpSpPr/>
        <p:nvPr/>
      </p:nvGrpSpPr>
      <p:grpSpPr>
        <a:xfrm>
          <a:off x="0" y="0"/>
          <a:ext cx="0" cy="0"/>
          <a:chOff x="0" y="0"/>
          <a:chExt cx="0" cy="0"/>
        </a:xfrm>
      </p:grpSpPr>
      <p:sp>
        <p:nvSpPr>
          <p:cNvPr id="134" name="Google Shape;134;p95"/>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95"/>
          <p:cNvSpPr txBox="1">
            <a:spLocks noGrp="1"/>
          </p:cNvSpPr>
          <p:nvPr>
            <p:ph type="body" idx="1"/>
          </p:nvPr>
        </p:nvSpPr>
        <p:spPr>
          <a:xfrm>
            <a:off x="1141412" y="2249487"/>
            <a:ext cx="9905999" cy="3541714"/>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36" name="Google Shape;136;p95"/>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95"/>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95"/>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9"/>
        <p:cNvGrpSpPr/>
        <p:nvPr/>
      </p:nvGrpSpPr>
      <p:grpSpPr>
        <a:xfrm>
          <a:off x="0" y="0"/>
          <a:ext cx="0" cy="0"/>
          <a:chOff x="0" y="0"/>
          <a:chExt cx="0" cy="0"/>
        </a:xfrm>
      </p:grpSpPr>
      <p:sp>
        <p:nvSpPr>
          <p:cNvPr id="140" name="Google Shape;140;p96"/>
          <p:cNvSpPr txBox="1">
            <a:spLocks noGrp="1"/>
          </p:cNvSpPr>
          <p:nvPr>
            <p:ph type="title"/>
          </p:nvPr>
        </p:nvSpPr>
        <p:spPr>
          <a:xfrm>
            <a:off x="1141411" y="1419226"/>
            <a:ext cx="99060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600"/>
              <a:buFont typeface="Twentieth Century"/>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96"/>
          <p:cNvSpPr txBox="1">
            <a:spLocks noGrp="1"/>
          </p:cNvSpPr>
          <p:nvPr>
            <p:ph type="body" idx="1"/>
          </p:nvPr>
        </p:nvSpPr>
        <p:spPr>
          <a:xfrm>
            <a:off x="1141411" y="4424362"/>
            <a:ext cx="9906000" cy="1374776"/>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2250"/>
              <a:buNone/>
              <a:defRPr sz="1800" cap="none">
                <a:solidFill>
                  <a:schemeClr val="lt1"/>
                </a:solidFill>
              </a:defRPr>
            </a:lvl1pPr>
            <a:lvl2pPr marL="914400" lvl="1" indent="-228600" algn="l">
              <a:lnSpc>
                <a:spcPct val="120000"/>
              </a:lnSpc>
              <a:spcBef>
                <a:spcPts val="500"/>
              </a:spcBef>
              <a:spcAft>
                <a:spcPts val="0"/>
              </a:spcAft>
              <a:buClr>
                <a:schemeClr val="lt1"/>
              </a:buClr>
              <a:buSzPts val="2250"/>
              <a:buNone/>
              <a:defRPr sz="1800">
                <a:solidFill>
                  <a:schemeClr val="lt1"/>
                </a:solidFill>
              </a:defRPr>
            </a:lvl2pPr>
            <a:lvl3pPr marL="1371600" lvl="2" indent="-228600" algn="l">
              <a:lnSpc>
                <a:spcPct val="120000"/>
              </a:lnSpc>
              <a:spcBef>
                <a:spcPts val="500"/>
              </a:spcBef>
              <a:spcAft>
                <a:spcPts val="0"/>
              </a:spcAft>
              <a:buClr>
                <a:schemeClr val="lt1"/>
              </a:buClr>
              <a:buSzPts val="2250"/>
              <a:buNone/>
              <a:defRPr sz="1800">
                <a:solidFill>
                  <a:schemeClr val="lt1"/>
                </a:solidFill>
              </a:defRPr>
            </a:lvl3pPr>
            <a:lvl4pPr marL="1828800" lvl="3" indent="-228600" algn="l">
              <a:lnSpc>
                <a:spcPct val="120000"/>
              </a:lnSpc>
              <a:spcBef>
                <a:spcPts val="500"/>
              </a:spcBef>
              <a:spcAft>
                <a:spcPts val="0"/>
              </a:spcAft>
              <a:buClr>
                <a:schemeClr val="lt1"/>
              </a:buClr>
              <a:buSzPts val="2000"/>
              <a:buNone/>
              <a:defRPr sz="1600">
                <a:solidFill>
                  <a:schemeClr val="lt1"/>
                </a:solidFill>
              </a:defRPr>
            </a:lvl4pPr>
            <a:lvl5pPr marL="2286000" lvl="4" indent="-228600" algn="l">
              <a:lnSpc>
                <a:spcPct val="120000"/>
              </a:lnSpc>
              <a:spcBef>
                <a:spcPts val="500"/>
              </a:spcBef>
              <a:spcAft>
                <a:spcPts val="0"/>
              </a:spcAft>
              <a:buClr>
                <a:schemeClr val="lt1"/>
              </a:buClr>
              <a:buSzPts val="2000"/>
              <a:buNone/>
              <a:defRPr sz="1600">
                <a:solidFill>
                  <a:schemeClr val="lt1"/>
                </a:solidFill>
              </a:defRPr>
            </a:lvl5pPr>
            <a:lvl6pPr marL="2743200" lvl="5" indent="-228600" algn="l">
              <a:lnSpc>
                <a:spcPct val="120000"/>
              </a:lnSpc>
              <a:spcBef>
                <a:spcPts val="500"/>
              </a:spcBef>
              <a:spcAft>
                <a:spcPts val="0"/>
              </a:spcAft>
              <a:buClr>
                <a:schemeClr val="lt1"/>
              </a:buClr>
              <a:buSzPts val="2000"/>
              <a:buNone/>
              <a:defRPr sz="1600">
                <a:solidFill>
                  <a:schemeClr val="lt1"/>
                </a:solidFill>
              </a:defRPr>
            </a:lvl6pPr>
            <a:lvl7pPr marL="3200400" lvl="6" indent="-228600" algn="l">
              <a:lnSpc>
                <a:spcPct val="120000"/>
              </a:lnSpc>
              <a:spcBef>
                <a:spcPts val="500"/>
              </a:spcBef>
              <a:spcAft>
                <a:spcPts val="0"/>
              </a:spcAft>
              <a:buClr>
                <a:schemeClr val="lt1"/>
              </a:buClr>
              <a:buSzPts val="2000"/>
              <a:buNone/>
              <a:defRPr sz="1600">
                <a:solidFill>
                  <a:schemeClr val="lt1"/>
                </a:solidFill>
              </a:defRPr>
            </a:lvl7pPr>
            <a:lvl8pPr marL="3657600" lvl="7" indent="-228600" algn="l">
              <a:lnSpc>
                <a:spcPct val="120000"/>
              </a:lnSpc>
              <a:spcBef>
                <a:spcPts val="500"/>
              </a:spcBef>
              <a:spcAft>
                <a:spcPts val="0"/>
              </a:spcAft>
              <a:buClr>
                <a:schemeClr val="lt1"/>
              </a:buClr>
              <a:buSzPts val="2000"/>
              <a:buNone/>
              <a:defRPr sz="1600">
                <a:solidFill>
                  <a:schemeClr val="lt1"/>
                </a:solidFill>
              </a:defRPr>
            </a:lvl8pPr>
            <a:lvl9pPr marL="4114800" lvl="8" indent="-228600" algn="l">
              <a:lnSpc>
                <a:spcPct val="120000"/>
              </a:lnSpc>
              <a:spcBef>
                <a:spcPts val="500"/>
              </a:spcBef>
              <a:spcAft>
                <a:spcPts val="0"/>
              </a:spcAft>
              <a:buClr>
                <a:schemeClr val="lt1"/>
              </a:buClr>
              <a:buSzPts val="2000"/>
              <a:buNone/>
              <a:defRPr sz="1600">
                <a:solidFill>
                  <a:schemeClr val="lt1"/>
                </a:solidFill>
              </a:defRPr>
            </a:lvl9pPr>
          </a:lstStyle>
          <a:p>
            <a:endParaRPr/>
          </a:p>
        </p:txBody>
      </p:sp>
      <p:sp>
        <p:nvSpPr>
          <p:cNvPr id="142" name="Google Shape;142;p96"/>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96"/>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96"/>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5"/>
        <p:cNvGrpSpPr/>
        <p:nvPr/>
      </p:nvGrpSpPr>
      <p:grpSpPr>
        <a:xfrm>
          <a:off x="0" y="0"/>
          <a:ext cx="0" cy="0"/>
          <a:chOff x="0" y="0"/>
          <a:chExt cx="0" cy="0"/>
        </a:xfrm>
      </p:grpSpPr>
      <p:sp>
        <p:nvSpPr>
          <p:cNvPr id="146" name="Google Shape;146;p97"/>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7" name="Google Shape;147;p97"/>
          <p:cNvSpPr txBox="1">
            <a:spLocks noGrp="1"/>
          </p:cNvSpPr>
          <p:nvPr>
            <p:ph type="body" idx="1"/>
          </p:nvPr>
        </p:nvSpPr>
        <p:spPr>
          <a:xfrm>
            <a:off x="1141410" y="2249486"/>
            <a:ext cx="4878389" cy="3541714"/>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48" name="Google Shape;148;p97"/>
          <p:cNvSpPr txBox="1">
            <a:spLocks noGrp="1"/>
          </p:cNvSpPr>
          <p:nvPr>
            <p:ph type="body" idx="2"/>
          </p:nvPr>
        </p:nvSpPr>
        <p:spPr>
          <a:xfrm>
            <a:off x="6172200" y="2249486"/>
            <a:ext cx="4875211" cy="3541714"/>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49" name="Google Shape;149;p97"/>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97"/>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97"/>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2"/>
        <p:cNvGrpSpPr/>
        <p:nvPr/>
      </p:nvGrpSpPr>
      <p:grpSpPr>
        <a:xfrm>
          <a:off x="0" y="0"/>
          <a:ext cx="0" cy="0"/>
          <a:chOff x="0" y="0"/>
          <a:chExt cx="0" cy="0"/>
        </a:xfrm>
      </p:grpSpPr>
      <p:sp>
        <p:nvSpPr>
          <p:cNvPr id="153" name="Google Shape;153;p98"/>
          <p:cNvSpPr txBox="1">
            <a:spLocks noGrp="1"/>
          </p:cNvSpPr>
          <p:nvPr>
            <p:ph type="title"/>
          </p:nvPr>
        </p:nvSpPr>
        <p:spPr>
          <a:xfrm>
            <a:off x="1141411" y="619126"/>
            <a:ext cx="9906000" cy="147796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4" name="Google Shape;154;p98"/>
          <p:cNvSpPr txBox="1">
            <a:spLocks noGrp="1"/>
          </p:cNvSpPr>
          <p:nvPr>
            <p:ph type="body" idx="1"/>
          </p:nvPr>
        </p:nvSpPr>
        <p:spPr>
          <a:xfrm>
            <a:off x="1370019" y="2249486"/>
            <a:ext cx="4649783"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3000"/>
              <a:buNone/>
              <a:defRPr sz="24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155" name="Google Shape;155;p98"/>
          <p:cNvSpPr txBox="1">
            <a:spLocks noGrp="1"/>
          </p:cNvSpPr>
          <p:nvPr>
            <p:ph type="body" idx="2"/>
          </p:nvPr>
        </p:nvSpPr>
        <p:spPr>
          <a:xfrm>
            <a:off x="1141410" y="3073397"/>
            <a:ext cx="4878391" cy="2717801"/>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56" name="Google Shape;156;p98"/>
          <p:cNvSpPr txBox="1">
            <a:spLocks noGrp="1"/>
          </p:cNvSpPr>
          <p:nvPr>
            <p:ph type="body" idx="3"/>
          </p:nvPr>
        </p:nvSpPr>
        <p:spPr>
          <a:xfrm>
            <a:off x="6400808" y="2249485"/>
            <a:ext cx="4646602"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3000"/>
              <a:buNone/>
              <a:defRPr sz="2400" b="0" cap="none">
                <a:solidFill>
                  <a:schemeClr val="lt1"/>
                </a:solidFill>
              </a:defRPr>
            </a:lvl1pPr>
            <a:lvl2pPr marL="914400" lvl="1" indent="-228600" algn="l">
              <a:lnSpc>
                <a:spcPct val="120000"/>
              </a:lnSpc>
              <a:spcBef>
                <a:spcPts val="500"/>
              </a:spcBef>
              <a:spcAft>
                <a:spcPts val="0"/>
              </a:spcAft>
              <a:buClr>
                <a:schemeClr val="lt1"/>
              </a:buClr>
              <a:buSzPts val="2500"/>
              <a:buNone/>
              <a:defRPr sz="2000" b="1"/>
            </a:lvl2pPr>
            <a:lvl3pPr marL="1371600" lvl="2" indent="-228600" algn="l">
              <a:lnSpc>
                <a:spcPct val="120000"/>
              </a:lnSpc>
              <a:spcBef>
                <a:spcPts val="500"/>
              </a:spcBef>
              <a:spcAft>
                <a:spcPts val="0"/>
              </a:spcAft>
              <a:buClr>
                <a:schemeClr val="lt1"/>
              </a:buClr>
              <a:buSzPts val="2250"/>
              <a:buNone/>
              <a:defRPr sz="1800" b="1"/>
            </a:lvl3pPr>
            <a:lvl4pPr marL="1828800" lvl="3" indent="-228600" algn="l">
              <a:lnSpc>
                <a:spcPct val="120000"/>
              </a:lnSpc>
              <a:spcBef>
                <a:spcPts val="500"/>
              </a:spcBef>
              <a:spcAft>
                <a:spcPts val="0"/>
              </a:spcAft>
              <a:buClr>
                <a:schemeClr val="lt1"/>
              </a:buClr>
              <a:buSzPts val="2000"/>
              <a:buNone/>
              <a:defRPr sz="1600" b="1"/>
            </a:lvl4pPr>
            <a:lvl5pPr marL="2286000" lvl="4" indent="-228600" algn="l">
              <a:lnSpc>
                <a:spcPct val="120000"/>
              </a:lnSpc>
              <a:spcBef>
                <a:spcPts val="500"/>
              </a:spcBef>
              <a:spcAft>
                <a:spcPts val="0"/>
              </a:spcAft>
              <a:buClr>
                <a:schemeClr val="lt1"/>
              </a:buClr>
              <a:buSzPts val="2000"/>
              <a:buNone/>
              <a:defRPr sz="1600" b="1"/>
            </a:lvl5pPr>
            <a:lvl6pPr marL="2743200" lvl="5" indent="-228600" algn="l">
              <a:lnSpc>
                <a:spcPct val="120000"/>
              </a:lnSpc>
              <a:spcBef>
                <a:spcPts val="500"/>
              </a:spcBef>
              <a:spcAft>
                <a:spcPts val="0"/>
              </a:spcAft>
              <a:buClr>
                <a:schemeClr val="lt1"/>
              </a:buClr>
              <a:buSzPts val="2000"/>
              <a:buNone/>
              <a:defRPr sz="1600" b="1"/>
            </a:lvl6pPr>
            <a:lvl7pPr marL="3200400" lvl="6" indent="-228600" algn="l">
              <a:lnSpc>
                <a:spcPct val="120000"/>
              </a:lnSpc>
              <a:spcBef>
                <a:spcPts val="500"/>
              </a:spcBef>
              <a:spcAft>
                <a:spcPts val="0"/>
              </a:spcAft>
              <a:buClr>
                <a:schemeClr val="lt1"/>
              </a:buClr>
              <a:buSzPts val="2000"/>
              <a:buNone/>
              <a:defRPr sz="1600" b="1"/>
            </a:lvl7pPr>
            <a:lvl8pPr marL="3657600" lvl="7" indent="-228600" algn="l">
              <a:lnSpc>
                <a:spcPct val="120000"/>
              </a:lnSpc>
              <a:spcBef>
                <a:spcPts val="500"/>
              </a:spcBef>
              <a:spcAft>
                <a:spcPts val="0"/>
              </a:spcAft>
              <a:buClr>
                <a:schemeClr val="lt1"/>
              </a:buClr>
              <a:buSzPts val="2000"/>
              <a:buNone/>
              <a:defRPr sz="1600" b="1"/>
            </a:lvl8pPr>
            <a:lvl9pPr marL="4114800" lvl="8" indent="-228600" algn="l">
              <a:lnSpc>
                <a:spcPct val="120000"/>
              </a:lnSpc>
              <a:spcBef>
                <a:spcPts val="500"/>
              </a:spcBef>
              <a:spcAft>
                <a:spcPts val="0"/>
              </a:spcAft>
              <a:buClr>
                <a:schemeClr val="lt1"/>
              </a:buClr>
              <a:buSzPts val="2000"/>
              <a:buNone/>
              <a:defRPr sz="1600" b="1"/>
            </a:lvl9pPr>
          </a:lstStyle>
          <a:p>
            <a:endParaRPr/>
          </a:p>
        </p:txBody>
      </p:sp>
      <p:sp>
        <p:nvSpPr>
          <p:cNvPr id="157" name="Google Shape;157;p98"/>
          <p:cNvSpPr txBox="1">
            <a:spLocks noGrp="1"/>
          </p:cNvSpPr>
          <p:nvPr>
            <p:ph type="body" idx="4"/>
          </p:nvPr>
        </p:nvSpPr>
        <p:spPr>
          <a:xfrm>
            <a:off x="6172200" y="3073397"/>
            <a:ext cx="4875210" cy="2717801"/>
          </a:xfrm>
          <a:prstGeom prst="rect">
            <a:avLst/>
          </a:prstGeom>
          <a:noFill/>
          <a:ln>
            <a:noFill/>
          </a:ln>
        </p:spPr>
        <p:txBody>
          <a:bodyPr spcFirstLastPara="1" wrap="square" lIns="91425" tIns="45700" rIns="91425" bIns="45700" anchor="t"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58" name="Google Shape;158;p98"/>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98"/>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p98"/>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1"/>
        <p:cNvGrpSpPr/>
        <p:nvPr/>
      </p:nvGrpSpPr>
      <p:grpSpPr>
        <a:xfrm>
          <a:off x="0" y="0"/>
          <a:ext cx="0" cy="0"/>
          <a:chOff x="0" y="0"/>
          <a:chExt cx="0" cy="0"/>
        </a:xfrm>
      </p:grpSpPr>
      <p:sp>
        <p:nvSpPr>
          <p:cNvPr id="162" name="Google Shape;162;p99"/>
          <p:cNvSpPr txBox="1">
            <a:spLocks noGrp="1"/>
          </p:cNvSpPr>
          <p:nvPr>
            <p:ph type="title"/>
          </p:nvPr>
        </p:nvSpPr>
        <p:spPr>
          <a:xfrm>
            <a:off x="1146705" y="609601"/>
            <a:ext cx="3856037" cy="163988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Twentieth Centur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99"/>
          <p:cNvSpPr txBox="1">
            <a:spLocks noGrp="1"/>
          </p:cNvSpPr>
          <p:nvPr>
            <p:ph type="body" idx="1"/>
          </p:nvPr>
        </p:nvSpPr>
        <p:spPr>
          <a:xfrm>
            <a:off x="5156200" y="592666"/>
            <a:ext cx="5891209" cy="5198534"/>
          </a:xfrm>
          <a:prstGeom prst="rect">
            <a:avLst/>
          </a:prstGeom>
          <a:noFill/>
          <a:ln>
            <a:noFill/>
          </a:ln>
        </p:spPr>
        <p:txBody>
          <a:bodyPr spcFirstLastPara="1" wrap="square" lIns="91425" tIns="45700" rIns="91425" bIns="45700" anchor="ctr" anchorCtr="0">
            <a:normAutofit/>
          </a:bodyPr>
          <a:lstStyle>
            <a:lvl1pPr marL="457200" lvl="0" indent="-371475" algn="l">
              <a:lnSpc>
                <a:spcPct val="120000"/>
              </a:lnSpc>
              <a:spcBef>
                <a:spcPts val="1000"/>
              </a:spcBef>
              <a:spcAft>
                <a:spcPts val="0"/>
              </a:spcAft>
              <a:buClr>
                <a:schemeClr val="lt1"/>
              </a:buClr>
              <a:buSzPts val="2250"/>
              <a:buChar char="•"/>
              <a:defRPr/>
            </a:lvl1pPr>
            <a:lvl2pPr marL="914400" lvl="1" indent="-371475" algn="l">
              <a:lnSpc>
                <a:spcPct val="120000"/>
              </a:lnSpc>
              <a:spcBef>
                <a:spcPts val="500"/>
              </a:spcBef>
              <a:spcAft>
                <a:spcPts val="0"/>
              </a:spcAft>
              <a:buClr>
                <a:schemeClr val="lt1"/>
              </a:buClr>
              <a:buSzPts val="2250"/>
              <a:buChar char="•"/>
              <a:defRPr/>
            </a:lvl2pPr>
            <a:lvl3pPr marL="1371600" lvl="2" indent="-371475" algn="l">
              <a:lnSpc>
                <a:spcPct val="120000"/>
              </a:lnSpc>
              <a:spcBef>
                <a:spcPts val="500"/>
              </a:spcBef>
              <a:spcAft>
                <a:spcPts val="0"/>
              </a:spcAft>
              <a:buClr>
                <a:schemeClr val="lt1"/>
              </a:buClr>
              <a:buSzPts val="2250"/>
              <a:buChar char="•"/>
              <a:defRPr/>
            </a:lvl3pPr>
            <a:lvl4pPr marL="1828800" lvl="3" indent="-371475" algn="l">
              <a:lnSpc>
                <a:spcPct val="120000"/>
              </a:lnSpc>
              <a:spcBef>
                <a:spcPts val="500"/>
              </a:spcBef>
              <a:spcAft>
                <a:spcPts val="0"/>
              </a:spcAft>
              <a:buClr>
                <a:schemeClr val="lt1"/>
              </a:buClr>
              <a:buSzPts val="2250"/>
              <a:buChar char="•"/>
              <a:defRPr/>
            </a:lvl4pPr>
            <a:lvl5pPr marL="2286000" lvl="4" indent="-371475" algn="l">
              <a:lnSpc>
                <a:spcPct val="120000"/>
              </a:lnSpc>
              <a:spcBef>
                <a:spcPts val="500"/>
              </a:spcBef>
              <a:spcAft>
                <a:spcPts val="0"/>
              </a:spcAft>
              <a:buClr>
                <a:schemeClr val="lt1"/>
              </a:buClr>
              <a:buSzPts val="2250"/>
              <a:buChar char="•"/>
              <a:defRPr/>
            </a:lvl5pPr>
            <a:lvl6pPr marL="2743200" lvl="5" indent="-371475" algn="l">
              <a:lnSpc>
                <a:spcPct val="120000"/>
              </a:lnSpc>
              <a:spcBef>
                <a:spcPts val="500"/>
              </a:spcBef>
              <a:spcAft>
                <a:spcPts val="0"/>
              </a:spcAft>
              <a:buClr>
                <a:schemeClr val="lt1"/>
              </a:buClr>
              <a:buSzPts val="2250"/>
              <a:buChar char="•"/>
              <a:defRPr/>
            </a:lvl6pPr>
            <a:lvl7pPr marL="3200400" lvl="6" indent="-371475" algn="l">
              <a:lnSpc>
                <a:spcPct val="120000"/>
              </a:lnSpc>
              <a:spcBef>
                <a:spcPts val="500"/>
              </a:spcBef>
              <a:spcAft>
                <a:spcPts val="0"/>
              </a:spcAft>
              <a:buClr>
                <a:schemeClr val="lt1"/>
              </a:buClr>
              <a:buSzPts val="2250"/>
              <a:buChar char="•"/>
              <a:defRPr/>
            </a:lvl7pPr>
            <a:lvl8pPr marL="3657600" lvl="7" indent="-371475" algn="l">
              <a:lnSpc>
                <a:spcPct val="120000"/>
              </a:lnSpc>
              <a:spcBef>
                <a:spcPts val="500"/>
              </a:spcBef>
              <a:spcAft>
                <a:spcPts val="0"/>
              </a:spcAft>
              <a:buClr>
                <a:schemeClr val="lt1"/>
              </a:buClr>
              <a:buSzPts val="2250"/>
              <a:buChar char="•"/>
              <a:defRPr/>
            </a:lvl8pPr>
            <a:lvl9pPr marL="4114800" lvl="8" indent="-371475" algn="l">
              <a:lnSpc>
                <a:spcPct val="120000"/>
              </a:lnSpc>
              <a:spcBef>
                <a:spcPts val="500"/>
              </a:spcBef>
              <a:spcAft>
                <a:spcPts val="0"/>
              </a:spcAft>
              <a:buClr>
                <a:schemeClr val="lt1"/>
              </a:buClr>
              <a:buSzPts val="2250"/>
              <a:buChar char="•"/>
              <a:defRPr/>
            </a:lvl9pPr>
          </a:lstStyle>
          <a:p>
            <a:endParaRPr/>
          </a:p>
        </p:txBody>
      </p:sp>
      <p:sp>
        <p:nvSpPr>
          <p:cNvPr id="164" name="Google Shape;164;p99"/>
          <p:cNvSpPr txBox="1">
            <a:spLocks noGrp="1"/>
          </p:cNvSpPr>
          <p:nvPr>
            <p:ph type="body" idx="2"/>
          </p:nvPr>
        </p:nvSpPr>
        <p:spPr>
          <a:xfrm>
            <a:off x="1146705" y="2249486"/>
            <a:ext cx="3856037" cy="3541714"/>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000"/>
              </a:spcBef>
              <a:spcAft>
                <a:spcPts val="0"/>
              </a:spcAft>
              <a:buClr>
                <a:schemeClr val="lt1"/>
              </a:buClr>
              <a:buSzPts val="2000"/>
              <a:buNone/>
              <a:defRPr sz="1600"/>
            </a:lvl1pPr>
            <a:lvl2pPr marL="914400" lvl="1" indent="-228600" algn="l">
              <a:lnSpc>
                <a:spcPct val="120000"/>
              </a:lnSpc>
              <a:spcBef>
                <a:spcPts val="500"/>
              </a:spcBef>
              <a:spcAft>
                <a:spcPts val="0"/>
              </a:spcAft>
              <a:buClr>
                <a:schemeClr val="lt1"/>
              </a:buClr>
              <a:buSzPts val="1750"/>
              <a:buNone/>
              <a:defRPr sz="1400"/>
            </a:lvl2pPr>
            <a:lvl3pPr marL="1371600" lvl="2" indent="-228600" algn="l">
              <a:lnSpc>
                <a:spcPct val="120000"/>
              </a:lnSpc>
              <a:spcBef>
                <a:spcPts val="500"/>
              </a:spcBef>
              <a:spcAft>
                <a:spcPts val="0"/>
              </a:spcAft>
              <a:buClr>
                <a:schemeClr val="lt1"/>
              </a:buClr>
              <a:buSzPts val="1500"/>
              <a:buNone/>
              <a:defRPr sz="1200"/>
            </a:lvl3pPr>
            <a:lvl4pPr marL="1828800" lvl="3" indent="-228600" algn="l">
              <a:lnSpc>
                <a:spcPct val="120000"/>
              </a:lnSpc>
              <a:spcBef>
                <a:spcPts val="500"/>
              </a:spcBef>
              <a:spcAft>
                <a:spcPts val="0"/>
              </a:spcAft>
              <a:buClr>
                <a:schemeClr val="lt1"/>
              </a:buClr>
              <a:buSzPts val="1250"/>
              <a:buNone/>
              <a:defRPr sz="1000"/>
            </a:lvl4pPr>
            <a:lvl5pPr marL="2286000" lvl="4" indent="-228600" algn="l">
              <a:lnSpc>
                <a:spcPct val="120000"/>
              </a:lnSpc>
              <a:spcBef>
                <a:spcPts val="500"/>
              </a:spcBef>
              <a:spcAft>
                <a:spcPts val="0"/>
              </a:spcAft>
              <a:buClr>
                <a:schemeClr val="lt1"/>
              </a:buClr>
              <a:buSzPts val="1250"/>
              <a:buNone/>
              <a:defRPr sz="1000"/>
            </a:lvl5pPr>
            <a:lvl6pPr marL="2743200" lvl="5" indent="-228600" algn="l">
              <a:lnSpc>
                <a:spcPct val="120000"/>
              </a:lnSpc>
              <a:spcBef>
                <a:spcPts val="500"/>
              </a:spcBef>
              <a:spcAft>
                <a:spcPts val="0"/>
              </a:spcAft>
              <a:buClr>
                <a:schemeClr val="lt1"/>
              </a:buClr>
              <a:buSzPts val="1250"/>
              <a:buNone/>
              <a:defRPr sz="1000"/>
            </a:lvl6pPr>
            <a:lvl7pPr marL="3200400" lvl="6" indent="-228600" algn="l">
              <a:lnSpc>
                <a:spcPct val="120000"/>
              </a:lnSpc>
              <a:spcBef>
                <a:spcPts val="500"/>
              </a:spcBef>
              <a:spcAft>
                <a:spcPts val="0"/>
              </a:spcAft>
              <a:buClr>
                <a:schemeClr val="lt1"/>
              </a:buClr>
              <a:buSzPts val="1250"/>
              <a:buNone/>
              <a:defRPr sz="1000"/>
            </a:lvl7pPr>
            <a:lvl8pPr marL="3657600" lvl="7" indent="-228600" algn="l">
              <a:lnSpc>
                <a:spcPct val="120000"/>
              </a:lnSpc>
              <a:spcBef>
                <a:spcPts val="500"/>
              </a:spcBef>
              <a:spcAft>
                <a:spcPts val="0"/>
              </a:spcAft>
              <a:buClr>
                <a:schemeClr val="lt1"/>
              </a:buClr>
              <a:buSzPts val="1250"/>
              <a:buNone/>
              <a:defRPr sz="1000"/>
            </a:lvl8pPr>
            <a:lvl9pPr marL="4114800" lvl="8" indent="-228600" algn="l">
              <a:lnSpc>
                <a:spcPct val="120000"/>
              </a:lnSpc>
              <a:spcBef>
                <a:spcPts val="500"/>
              </a:spcBef>
              <a:spcAft>
                <a:spcPts val="0"/>
              </a:spcAft>
              <a:buClr>
                <a:schemeClr val="lt1"/>
              </a:buClr>
              <a:buSzPts val="1250"/>
              <a:buNone/>
              <a:defRPr sz="1000"/>
            </a:lvl9pPr>
          </a:lstStyle>
          <a:p>
            <a:endParaRPr/>
          </a:p>
        </p:txBody>
      </p:sp>
      <p:sp>
        <p:nvSpPr>
          <p:cNvPr id="165" name="Google Shape;165;p99"/>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 name="Google Shape;166;p99"/>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99"/>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0" cstate="email">
            <a:alphaModFix/>
            <a:extLst>
              <a:ext uri="{28A0092B-C50C-407E-A947-70E740481C1C}">
                <a14:useLocalDpi xmlns:a14="http://schemas.microsoft.com/office/drawing/2010/main"/>
              </a:ext>
            </a:extLst>
          </a:blip>
          <a:stretch>
            <a:fillRect/>
          </a:stretch>
        </a:blipFill>
        <a:effectLst/>
      </p:bgPr>
    </p:bg>
    <p:spTree>
      <p:nvGrpSpPr>
        <p:cNvPr id="1" name="Shape 5"/>
        <p:cNvGrpSpPr/>
        <p:nvPr/>
      </p:nvGrpSpPr>
      <p:grpSpPr>
        <a:xfrm>
          <a:off x="0" y="0"/>
          <a:ext cx="0" cy="0"/>
          <a:chOff x="0" y="0"/>
          <a:chExt cx="0" cy="0"/>
        </a:xfrm>
      </p:grpSpPr>
      <p:pic>
        <p:nvPicPr>
          <p:cNvPr id="6" name="Google Shape;6;p88" descr="\\DROBO-FS\QuickDrops\JB\PPTX NG\Droplets\LightingOverlay.png"/>
          <p:cNvPicPr preferRelativeResize="0"/>
          <p:nvPr/>
        </p:nvPicPr>
        <p:blipFill rotWithShape="1">
          <a:blip r:embed="rId21" cstate="email">
            <a:alphaModFix amt="30000"/>
            <a:extLst>
              <a:ext uri="{28A0092B-C50C-407E-A947-70E740481C1C}">
                <a14:useLocalDpi xmlns:a14="http://schemas.microsoft.com/office/drawing/2010/main"/>
              </a:ext>
            </a:extLst>
          </a:blip>
          <a:srcRect/>
          <a:stretch/>
        </p:blipFill>
        <p:spPr>
          <a:xfrm>
            <a:off x="0" y="-1"/>
            <a:ext cx="12192003" cy="6858001"/>
          </a:xfrm>
          <a:prstGeom prst="rect">
            <a:avLst/>
          </a:prstGeom>
          <a:noFill/>
          <a:ln>
            <a:noFill/>
          </a:ln>
        </p:spPr>
      </p:pic>
      <p:grpSp>
        <p:nvGrpSpPr>
          <p:cNvPr id="7" name="Google Shape;7;p88"/>
          <p:cNvGrpSpPr/>
          <p:nvPr/>
        </p:nvGrpSpPr>
        <p:grpSpPr>
          <a:xfrm>
            <a:off x="-14288" y="0"/>
            <a:ext cx="12053888" cy="6858001"/>
            <a:chOff x="-14288" y="0"/>
            <a:chExt cx="12053888" cy="6858001"/>
          </a:xfrm>
        </p:grpSpPr>
        <p:grpSp>
          <p:nvGrpSpPr>
            <p:cNvPr id="8" name="Google Shape;8;p88"/>
            <p:cNvGrpSpPr/>
            <p:nvPr/>
          </p:nvGrpSpPr>
          <p:grpSpPr>
            <a:xfrm>
              <a:off x="-14288" y="0"/>
              <a:ext cx="1220788" cy="6858001"/>
              <a:chOff x="-14288" y="0"/>
              <a:chExt cx="1220788" cy="6858001"/>
            </a:xfrm>
          </p:grpSpPr>
          <p:sp>
            <p:nvSpPr>
              <p:cNvPr id="9" name="Google Shape;9;p88"/>
              <p:cNvSpPr/>
              <p:nvPr/>
            </p:nvSpPr>
            <p:spPr>
              <a:xfrm>
                <a:off x="114300" y="4763"/>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88"/>
              <p:cNvSpPr/>
              <p:nvPr/>
            </p:nvSpPr>
            <p:spPr>
              <a:xfrm>
                <a:off x="33337"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88"/>
              <p:cNvSpPr/>
              <p:nvPr/>
            </p:nvSpPr>
            <p:spPr>
              <a:xfrm>
                <a:off x="28575"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88"/>
              <p:cNvSpPr/>
              <p:nvPr/>
            </p:nvSpPr>
            <p:spPr>
              <a:xfrm>
                <a:off x="200025" y="4763"/>
                <a:ext cx="369888" cy="1811338"/>
              </a:xfrm>
              <a:custGeom>
                <a:avLst/>
                <a:gdLst/>
                <a:ahLst/>
                <a:cxnLst/>
                <a:rect l="l" t="t" r="r" b="b"/>
                <a:pathLst>
                  <a:path w="233" h="1141" extrusionOk="0">
                    <a:moveTo>
                      <a:pt x="218" y="1141"/>
                    </a:moveTo>
                    <a:lnTo>
                      <a:pt x="0" y="626"/>
                    </a:lnTo>
                    <a:lnTo>
                      <a:pt x="0" y="0"/>
                    </a:lnTo>
                    <a:lnTo>
                      <a:pt x="15" y="0"/>
                    </a:lnTo>
                    <a:lnTo>
                      <a:pt x="15" y="623"/>
                    </a:lnTo>
                    <a:lnTo>
                      <a:pt x="233" y="1135"/>
                    </a:lnTo>
                    <a:lnTo>
                      <a:pt x="218" y="1141"/>
                    </a:lnTo>
                    <a:close/>
                  </a:path>
                </a:pathLst>
              </a:custGeom>
              <a:gradFill>
                <a:gsLst>
                  <a:gs pos="0">
                    <a:schemeClr val="lt2"/>
                  </a:gs>
                  <a:gs pos="100000">
                    <a:srgbClr val="3B95DE"/>
                  </a:gs>
                </a:gsLst>
                <a:lin ang="5400000" scaled="0"/>
              </a:gradFill>
              <a:ln>
                <a:noFill/>
              </a:ln>
            </p:spPr>
          </p:sp>
          <p:sp>
            <p:nvSpPr>
              <p:cNvPr id="13" name="Google Shape;13;p88"/>
              <p:cNvSpPr/>
              <p:nvPr/>
            </p:nvSpPr>
            <p:spPr>
              <a:xfrm>
                <a:off x="503237"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88"/>
              <p:cNvSpPr/>
              <p:nvPr/>
            </p:nvSpPr>
            <p:spPr>
              <a:xfrm>
                <a:off x="285750" y="4763"/>
                <a:ext cx="369888" cy="1430338"/>
              </a:xfrm>
              <a:custGeom>
                <a:avLst/>
                <a:gdLst/>
                <a:ahLst/>
                <a:cxnLst/>
                <a:rect l="l" t="t" r="r" b="b"/>
                <a:pathLst>
                  <a:path w="233" h="901" extrusionOk="0">
                    <a:moveTo>
                      <a:pt x="221" y="901"/>
                    </a:moveTo>
                    <a:lnTo>
                      <a:pt x="0" y="383"/>
                    </a:lnTo>
                    <a:lnTo>
                      <a:pt x="0" y="0"/>
                    </a:lnTo>
                    <a:lnTo>
                      <a:pt x="18" y="0"/>
                    </a:lnTo>
                    <a:lnTo>
                      <a:pt x="18" y="380"/>
                    </a:lnTo>
                    <a:lnTo>
                      <a:pt x="233" y="895"/>
                    </a:lnTo>
                    <a:lnTo>
                      <a:pt x="221" y="901"/>
                    </a:lnTo>
                    <a:close/>
                  </a:path>
                </a:pathLst>
              </a:custGeom>
              <a:gradFill>
                <a:gsLst>
                  <a:gs pos="0">
                    <a:schemeClr val="lt2"/>
                  </a:gs>
                  <a:gs pos="100000">
                    <a:srgbClr val="3B95DE"/>
                  </a:gs>
                </a:gsLst>
                <a:lin ang="5400000" scaled="0"/>
              </a:gradFill>
              <a:ln>
                <a:noFill/>
              </a:ln>
            </p:spPr>
          </p:sp>
          <p:sp>
            <p:nvSpPr>
              <p:cNvPr id="15" name="Google Shape;15;p88"/>
              <p:cNvSpPr/>
              <p:nvPr/>
            </p:nvSpPr>
            <p:spPr>
              <a:xfrm>
                <a:off x="546100"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95DE"/>
                  </a:gs>
                </a:gsLst>
                <a:lin ang="5400000" scaled="0"/>
              </a:gradFill>
              <a:ln>
                <a:noFill/>
              </a:ln>
            </p:spPr>
          </p:sp>
          <p:sp>
            <p:nvSpPr>
              <p:cNvPr id="16" name="Google Shape;16;p88"/>
              <p:cNvSpPr/>
              <p:nvPr/>
            </p:nvSpPr>
            <p:spPr>
              <a:xfrm>
                <a:off x="588962"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88"/>
              <p:cNvSpPr/>
              <p:nvPr/>
            </p:nvSpPr>
            <p:spPr>
              <a:xfrm>
                <a:off x="588962"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88"/>
              <p:cNvSpPr/>
              <p:nvPr/>
            </p:nvSpPr>
            <p:spPr>
              <a:xfrm>
                <a:off x="641350" y="0"/>
                <a:ext cx="422275" cy="527050"/>
              </a:xfrm>
              <a:custGeom>
                <a:avLst/>
                <a:gdLst/>
                <a:ahLst/>
                <a:cxnLst/>
                <a:rect l="l" t="t" r="r" b="b"/>
                <a:pathLst>
                  <a:path w="266" h="332" extrusionOk="0">
                    <a:moveTo>
                      <a:pt x="257" y="332"/>
                    </a:moveTo>
                    <a:lnTo>
                      <a:pt x="48" y="123"/>
                    </a:lnTo>
                    <a:lnTo>
                      <a:pt x="0" y="6"/>
                    </a:lnTo>
                    <a:lnTo>
                      <a:pt x="15" y="0"/>
                    </a:lnTo>
                    <a:lnTo>
                      <a:pt x="63" y="114"/>
                    </a:lnTo>
                    <a:lnTo>
                      <a:pt x="266" y="320"/>
                    </a:lnTo>
                    <a:lnTo>
                      <a:pt x="257" y="332"/>
                    </a:lnTo>
                    <a:close/>
                  </a:path>
                </a:pathLst>
              </a:custGeom>
              <a:gradFill>
                <a:gsLst>
                  <a:gs pos="0">
                    <a:schemeClr val="lt2"/>
                  </a:gs>
                  <a:gs pos="100000">
                    <a:srgbClr val="3B95DE"/>
                  </a:gs>
                </a:gsLst>
                <a:lin ang="5400000" scaled="0"/>
              </a:gradFill>
              <a:ln>
                <a:noFill/>
              </a:ln>
            </p:spPr>
          </p:sp>
          <p:sp>
            <p:nvSpPr>
              <p:cNvPr id="19" name="Google Shape;19;p88"/>
              <p:cNvSpPr/>
              <p:nvPr/>
            </p:nvSpPr>
            <p:spPr>
              <a:xfrm>
                <a:off x="1020762"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 name="Google Shape;20;p88"/>
              <p:cNvCxnSpPr/>
              <p:nvPr/>
            </p:nvCxnSpPr>
            <p:spPr>
              <a:xfrm>
                <a:off x="-4763" y="9525"/>
                <a:ext cx="0" cy="0"/>
              </a:xfrm>
              <a:prstGeom prst="straightConnector1">
                <a:avLst/>
              </a:prstGeom>
              <a:gradFill>
                <a:gsLst>
                  <a:gs pos="0">
                    <a:schemeClr val="lt2"/>
                  </a:gs>
                  <a:gs pos="100000">
                    <a:srgbClr val="3B95DE"/>
                  </a:gs>
                </a:gsLst>
                <a:lin ang="5400000" scaled="0"/>
              </a:gradFill>
              <a:ln w="9525" cap="flat" cmpd="sng">
                <a:solidFill>
                  <a:srgbClr val="FFFFFF"/>
                </a:solidFill>
                <a:prstDash val="solid"/>
                <a:miter lim="800000"/>
                <a:headEnd type="none" w="med" len="med"/>
                <a:tailEnd type="none" w="med" len="med"/>
              </a:ln>
            </p:spPr>
          </p:cxnSp>
          <p:sp>
            <p:nvSpPr>
              <p:cNvPr id="21" name="Google Shape;21;p88"/>
              <p:cNvSpPr/>
              <p:nvPr/>
            </p:nvSpPr>
            <p:spPr>
              <a:xfrm>
                <a:off x="9525" y="1801813"/>
                <a:ext cx="123825" cy="127000"/>
              </a:xfrm>
              <a:custGeom>
                <a:avLst/>
                <a:gdLst/>
                <a:ahLst/>
                <a:cxnLst/>
                <a:rect l="l" t="t" r="r" b="b"/>
                <a:pathLst>
                  <a:path w="78" h="80" extrusionOk="0">
                    <a:moveTo>
                      <a:pt x="6" y="80"/>
                    </a:moveTo>
                    <a:lnTo>
                      <a:pt x="0" y="71"/>
                    </a:lnTo>
                    <a:lnTo>
                      <a:pt x="69" y="0"/>
                    </a:lnTo>
                    <a:lnTo>
                      <a:pt x="78" y="9"/>
                    </a:lnTo>
                    <a:lnTo>
                      <a:pt x="6" y="80"/>
                    </a:lnTo>
                    <a:close/>
                  </a:path>
                </a:pathLst>
              </a:custGeom>
              <a:gradFill>
                <a:gsLst>
                  <a:gs pos="0">
                    <a:schemeClr val="lt2"/>
                  </a:gs>
                  <a:gs pos="100000">
                    <a:srgbClr val="3B95DE"/>
                  </a:gs>
                </a:gsLst>
                <a:lin ang="5400000" scaled="0"/>
              </a:gradFill>
              <a:ln>
                <a:noFill/>
              </a:ln>
            </p:spPr>
          </p:sp>
          <p:sp>
            <p:nvSpPr>
              <p:cNvPr id="22" name="Google Shape;22;p88"/>
              <p:cNvSpPr/>
              <p:nvPr/>
            </p:nvSpPr>
            <p:spPr>
              <a:xfrm>
                <a:off x="-9525" y="3549650"/>
                <a:ext cx="147638" cy="481013"/>
              </a:xfrm>
              <a:custGeom>
                <a:avLst/>
                <a:gdLst/>
                <a:ahLst/>
                <a:cxnLst/>
                <a:rect l="l" t="t" r="r" b="b"/>
                <a:pathLst>
                  <a:path w="93" h="303" extrusionOk="0">
                    <a:moveTo>
                      <a:pt x="93" y="303"/>
                    </a:moveTo>
                    <a:lnTo>
                      <a:pt x="78" y="303"/>
                    </a:lnTo>
                    <a:lnTo>
                      <a:pt x="78" y="78"/>
                    </a:lnTo>
                    <a:lnTo>
                      <a:pt x="0" y="12"/>
                    </a:lnTo>
                    <a:lnTo>
                      <a:pt x="12" y="0"/>
                    </a:lnTo>
                    <a:lnTo>
                      <a:pt x="93" y="69"/>
                    </a:lnTo>
                    <a:lnTo>
                      <a:pt x="93" y="303"/>
                    </a:lnTo>
                    <a:close/>
                  </a:path>
                </a:pathLst>
              </a:custGeom>
              <a:gradFill>
                <a:gsLst>
                  <a:gs pos="0">
                    <a:schemeClr val="lt2"/>
                  </a:gs>
                  <a:gs pos="100000">
                    <a:srgbClr val="3B95DE"/>
                  </a:gs>
                </a:gsLst>
                <a:lin ang="5400000" scaled="0"/>
              </a:gradFill>
              <a:ln>
                <a:noFill/>
              </a:ln>
            </p:spPr>
          </p:sp>
          <p:sp>
            <p:nvSpPr>
              <p:cNvPr id="23" name="Google Shape;23;p88"/>
              <p:cNvSpPr/>
              <p:nvPr/>
            </p:nvSpPr>
            <p:spPr>
              <a:xfrm>
                <a:off x="128587"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95DE"/>
                  </a:gs>
                </a:gsLst>
                <a:lin ang="5400000" scaled="0"/>
              </a:gradFill>
              <a:ln>
                <a:noFill/>
              </a:ln>
            </p:spPr>
          </p:sp>
          <p:sp>
            <p:nvSpPr>
              <p:cNvPr id="24" name="Google Shape;24;p88"/>
              <p:cNvSpPr/>
              <p:nvPr/>
            </p:nvSpPr>
            <p:spPr>
              <a:xfrm>
                <a:off x="204787" y="1849438"/>
                <a:ext cx="114300" cy="107950"/>
              </a:xfrm>
              <a:custGeom>
                <a:avLst/>
                <a:gdLst/>
                <a:ahLst/>
                <a:cxnLst/>
                <a:rect l="l" t="t" r="r" b="b"/>
                <a:pathLst>
                  <a:path w="24" h="23" extrusionOk="0">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88"/>
              <p:cNvSpPr/>
              <p:nvPr/>
            </p:nvSpPr>
            <p:spPr>
              <a:xfrm>
                <a:off x="133350" y="4662488"/>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88"/>
              <p:cNvSpPr/>
              <p:nvPr/>
            </p:nvSpPr>
            <p:spPr>
              <a:xfrm>
                <a:off x="223837" y="5041900"/>
                <a:ext cx="369888" cy="1801813"/>
              </a:xfrm>
              <a:custGeom>
                <a:avLst/>
                <a:gdLst/>
                <a:ahLst/>
                <a:cxnLst/>
                <a:rect l="l" t="t" r="r" b="b"/>
                <a:pathLst>
                  <a:path w="233" h="1135" extrusionOk="0">
                    <a:moveTo>
                      <a:pt x="15" y="1135"/>
                    </a:moveTo>
                    <a:lnTo>
                      <a:pt x="0" y="1135"/>
                    </a:lnTo>
                    <a:lnTo>
                      <a:pt x="0" y="515"/>
                    </a:lnTo>
                    <a:lnTo>
                      <a:pt x="0" y="512"/>
                    </a:lnTo>
                    <a:lnTo>
                      <a:pt x="218" y="0"/>
                    </a:lnTo>
                    <a:lnTo>
                      <a:pt x="233" y="6"/>
                    </a:lnTo>
                    <a:lnTo>
                      <a:pt x="15" y="518"/>
                    </a:lnTo>
                    <a:lnTo>
                      <a:pt x="15" y="1135"/>
                    </a:lnTo>
                    <a:close/>
                  </a:path>
                </a:pathLst>
              </a:custGeom>
              <a:gradFill>
                <a:gsLst>
                  <a:gs pos="0">
                    <a:schemeClr val="lt2"/>
                  </a:gs>
                  <a:gs pos="100000">
                    <a:srgbClr val="3B95DE"/>
                  </a:gs>
                </a:gsLst>
                <a:lin ang="5400000" scaled="0"/>
              </a:gradFill>
              <a:ln>
                <a:noFill/>
              </a:ln>
            </p:spPr>
          </p:sp>
          <p:sp>
            <p:nvSpPr>
              <p:cNvPr id="27" name="Google Shape;27;p88"/>
              <p:cNvSpPr/>
              <p:nvPr/>
            </p:nvSpPr>
            <p:spPr>
              <a:xfrm>
                <a:off x="52387"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88"/>
              <p:cNvSpPr/>
              <p:nvPr/>
            </p:nvSpPr>
            <p:spPr>
              <a:xfrm>
                <a:off x="-14288" y="5627688"/>
                <a:ext cx="85725" cy="1216025"/>
              </a:xfrm>
              <a:custGeom>
                <a:avLst/>
                <a:gdLst/>
                <a:ahLst/>
                <a:cxnLst/>
                <a:rect l="l" t="t" r="r" b="b"/>
                <a:pathLst>
                  <a:path w="54" h="766" extrusionOk="0">
                    <a:moveTo>
                      <a:pt x="54" y="766"/>
                    </a:moveTo>
                    <a:lnTo>
                      <a:pt x="36" y="766"/>
                    </a:lnTo>
                    <a:lnTo>
                      <a:pt x="36" y="149"/>
                    </a:lnTo>
                    <a:lnTo>
                      <a:pt x="0" y="3"/>
                    </a:lnTo>
                    <a:lnTo>
                      <a:pt x="18" y="0"/>
                    </a:lnTo>
                    <a:lnTo>
                      <a:pt x="54" y="146"/>
                    </a:lnTo>
                    <a:lnTo>
                      <a:pt x="54" y="766"/>
                    </a:lnTo>
                    <a:close/>
                  </a:path>
                </a:pathLst>
              </a:custGeom>
              <a:gradFill>
                <a:gsLst>
                  <a:gs pos="0">
                    <a:schemeClr val="lt2"/>
                  </a:gs>
                  <a:gs pos="100000">
                    <a:srgbClr val="3B95DE"/>
                  </a:gs>
                </a:gsLst>
                <a:lin ang="5400000" scaled="0"/>
              </a:gradFill>
              <a:ln>
                <a:noFill/>
              </a:ln>
            </p:spPr>
          </p:sp>
          <p:sp>
            <p:nvSpPr>
              <p:cNvPr id="29" name="Google Shape;29;p88"/>
              <p:cNvSpPr/>
              <p:nvPr/>
            </p:nvSpPr>
            <p:spPr>
              <a:xfrm>
                <a:off x="527050"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88"/>
              <p:cNvSpPr/>
              <p:nvPr/>
            </p:nvSpPr>
            <p:spPr>
              <a:xfrm>
                <a:off x="309562" y="5422900"/>
                <a:ext cx="374650" cy="1425575"/>
              </a:xfrm>
              <a:custGeom>
                <a:avLst/>
                <a:gdLst/>
                <a:ahLst/>
                <a:cxnLst/>
                <a:rect l="l" t="t" r="r" b="b"/>
                <a:pathLst>
                  <a:path w="236" h="898" extrusionOk="0">
                    <a:moveTo>
                      <a:pt x="18" y="898"/>
                    </a:moveTo>
                    <a:lnTo>
                      <a:pt x="0" y="898"/>
                    </a:lnTo>
                    <a:lnTo>
                      <a:pt x="0" y="515"/>
                    </a:lnTo>
                    <a:lnTo>
                      <a:pt x="3" y="512"/>
                    </a:lnTo>
                    <a:lnTo>
                      <a:pt x="221" y="0"/>
                    </a:lnTo>
                    <a:lnTo>
                      <a:pt x="236" y="6"/>
                    </a:lnTo>
                    <a:lnTo>
                      <a:pt x="18" y="518"/>
                    </a:lnTo>
                    <a:lnTo>
                      <a:pt x="18" y="898"/>
                    </a:lnTo>
                    <a:close/>
                  </a:path>
                </a:pathLst>
              </a:custGeom>
              <a:gradFill>
                <a:gsLst>
                  <a:gs pos="0">
                    <a:schemeClr val="lt2"/>
                  </a:gs>
                  <a:gs pos="100000">
                    <a:srgbClr val="3B95DE"/>
                  </a:gs>
                </a:gsLst>
                <a:lin ang="5400000" scaled="0"/>
              </a:gradFill>
              <a:ln>
                <a:noFill/>
              </a:ln>
            </p:spPr>
          </p:sp>
          <p:sp>
            <p:nvSpPr>
              <p:cNvPr id="31" name="Google Shape;31;p88"/>
              <p:cNvSpPr/>
              <p:nvPr/>
            </p:nvSpPr>
            <p:spPr>
              <a:xfrm>
                <a:off x="569912"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95DE"/>
                  </a:gs>
                </a:gsLst>
                <a:lin ang="5400000" scaled="0"/>
              </a:gradFill>
              <a:ln>
                <a:noFill/>
              </a:ln>
            </p:spPr>
          </p:sp>
          <p:sp>
            <p:nvSpPr>
              <p:cNvPr id="32" name="Google Shape;32;p88"/>
              <p:cNvSpPr/>
              <p:nvPr/>
            </p:nvSpPr>
            <p:spPr>
              <a:xfrm>
                <a:off x="612775"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88"/>
              <p:cNvSpPr/>
              <p:nvPr/>
            </p:nvSpPr>
            <p:spPr>
              <a:xfrm>
                <a:off x="612775"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88"/>
              <p:cNvSpPr/>
              <p:nvPr/>
            </p:nvSpPr>
            <p:spPr>
              <a:xfrm>
                <a:off x="669925" y="6330950"/>
                <a:ext cx="417513" cy="517525"/>
              </a:xfrm>
              <a:custGeom>
                <a:avLst/>
                <a:gdLst/>
                <a:ahLst/>
                <a:cxnLst/>
                <a:rect l="l" t="t" r="r" b="b"/>
                <a:pathLst>
                  <a:path w="263" h="326" extrusionOk="0">
                    <a:moveTo>
                      <a:pt x="15" y="326"/>
                    </a:moveTo>
                    <a:lnTo>
                      <a:pt x="0" y="320"/>
                    </a:lnTo>
                    <a:lnTo>
                      <a:pt x="45" y="206"/>
                    </a:lnTo>
                    <a:lnTo>
                      <a:pt x="48" y="206"/>
                    </a:lnTo>
                    <a:lnTo>
                      <a:pt x="254" y="0"/>
                    </a:lnTo>
                    <a:lnTo>
                      <a:pt x="263" y="12"/>
                    </a:lnTo>
                    <a:lnTo>
                      <a:pt x="60" y="215"/>
                    </a:lnTo>
                    <a:lnTo>
                      <a:pt x="15" y="326"/>
                    </a:lnTo>
                    <a:close/>
                  </a:path>
                </a:pathLst>
              </a:custGeom>
              <a:gradFill>
                <a:gsLst>
                  <a:gs pos="0">
                    <a:schemeClr val="lt2"/>
                  </a:gs>
                  <a:gs pos="100000">
                    <a:srgbClr val="3B95DE"/>
                  </a:gs>
                </a:gsLst>
                <a:lin ang="5400000" scaled="0"/>
              </a:gradFill>
              <a:ln>
                <a:noFill/>
              </a:ln>
            </p:spPr>
          </p:sp>
          <p:sp>
            <p:nvSpPr>
              <p:cNvPr id="35" name="Google Shape;35;p88"/>
              <p:cNvSpPr/>
              <p:nvPr/>
            </p:nvSpPr>
            <p:spPr>
              <a:xfrm>
                <a:off x="1049337"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36;p88"/>
            <p:cNvGrpSpPr/>
            <p:nvPr/>
          </p:nvGrpSpPr>
          <p:grpSpPr>
            <a:xfrm>
              <a:off x="11364912" y="0"/>
              <a:ext cx="674688" cy="6848476"/>
              <a:chOff x="11364912" y="0"/>
              <a:chExt cx="674688" cy="6848476"/>
            </a:xfrm>
          </p:grpSpPr>
          <p:sp>
            <p:nvSpPr>
              <p:cNvPr id="37" name="Google Shape;37;p88"/>
              <p:cNvSpPr/>
              <p:nvPr/>
            </p:nvSpPr>
            <p:spPr>
              <a:xfrm>
                <a:off x="11483975" y="0"/>
                <a:ext cx="417513" cy="512763"/>
              </a:xfrm>
              <a:custGeom>
                <a:avLst/>
                <a:gdLst/>
                <a:ahLst/>
                <a:cxnLst/>
                <a:rect l="l" t="t" r="r" b="b"/>
                <a:pathLst>
                  <a:path w="263" h="323" extrusionOk="0">
                    <a:moveTo>
                      <a:pt x="12" y="323"/>
                    </a:moveTo>
                    <a:lnTo>
                      <a:pt x="0" y="314"/>
                    </a:lnTo>
                    <a:lnTo>
                      <a:pt x="203" y="108"/>
                    </a:lnTo>
                    <a:lnTo>
                      <a:pt x="248" y="0"/>
                    </a:lnTo>
                    <a:lnTo>
                      <a:pt x="263" y="6"/>
                    </a:lnTo>
                    <a:lnTo>
                      <a:pt x="218" y="117"/>
                    </a:lnTo>
                    <a:lnTo>
                      <a:pt x="218" y="117"/>
                    </a:lnTo>
                    <a:lnTo>
                      <a:pt x="12" y="323"/>
                    </a:lnTo>
                    <a:close/>
                  </a:path>
                </a:pathLst>
              </a:custGeom>
              <a:gradFill>
                <a:gsLst>
                  <a:gs pos="0">
                    <a:srgbClr val="82FFFF">
                      <a:alpha val="80000"/>
                    </a:srgbClr>
                  </a:gs>
                  <a:gs pos="100000">
                    <a:srgbClr val="3B95DE">
                      <a:alpha val="60000"/>
                    </a:srgbClr>
                  </a:gs>
                </a:gsLst>
                <a:lin ang="5400000" scaled="0"/>
              </a:gradFill>
              <a:ln>
                <a:noFill/>
              </a:ln>
            </p:spPr>
          </p:sp>
          <p:sp>
            <p:nvSpPr>
              <p:cNvPr id="38" name="Google Shape;38;p88"/>
              <p:cNvSpPr/>
              <p:nvPr/>
            </p:nvSpPr>
            <p:spPr>
              <a:xfrm>
                <a:off x="11364912" y="474663"/>
                <a:ext cx="157163" cy="152400"/>
              </a:xfrm>
              <a:custGeom>
                <a:avLst/>
                <a:gdLst/>
                <a:ahLst/>
                <a:cxnLst/>
                <a:rect l="l" t="t" r="r" b="b"/>
                <a:pathLst>
                  <a:path w="33" h="32" extrusionOk="0">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88"/>
              <p:cNvSpPr/>
              <p:nvPr/>
            </p:nvSpPr>
            <p:spPr>
              <a:xfrm>
                <a:off x="11631612" y="1539875"/>
                <a:ext cx="188913"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88"/>
              <p:cNvSpPr/>
              <p:nvPr/>
            </p:nvSpPr>
            <p:spPr>
              <a:xfrm>
                <a:off x="11531600" y="5694363"/>
                <a:ext cx="298450" cy="1154113"/>
              </a:xfrm>
              <a:custGeom>
                <a:avLst/>
                <a:gdLst/>
                <a:ahLst/>
                <a:cxnLst/>
                <a:rect l="l" t="t" r="r" b="b"/>
                <a:pathLst>
                  <a:path w="188" h="727" extrusionOk="0">
                    <a:moveTo>
                      <a:pt x="15" y="727"/>
                    </a:moveTo>
                    <a:lnTo>
                      <a:pt x="0" y="727"/>
                    </a:lnTo>
                    <a:lnTo>
                      <a:pt x="0" y="407"/>
                    </a:lnTo>
                    <a:lnTo>
                      <a:pt x="0" y="407"/>
                    </a:lnTo>
                    <a:lnTo>
                      <a:pt x="176" y="0"/>
                    </a:lnTo>
                    <a:lnTo>
                      <a:pt x="188" y="6"/>
                    </a:lnTo>
                    <a:lnTo>
                      <a:pt x="15" y="410"/>
                    </a:lnTo>
                    <a:lnTo>
                      <a:pt x="15" y="727"/>
                    </a:lnTo>
                    <a:close/>
                  </a:path>
                </a:pathLst>
              </a:custGeom>
              <a:gradFill>
                <a:gsLst>
                  <a:gs pos="0">
                    <a:srgbClr val="82FFFF">
                      <a:alpha val="80000"/>
                    </a:srgbClr>
                  </a:gs>
                  <a:gs pos="100000">
                    <a:srgbClr val="3B95DE">
                      <a:alpha val="60000"/>
                    </a:srgbClr>
                  </a:gs>
                </a:gsLst>
                <a:lin ang="5400000" scaled="0"/>
              </a:gradFill>
              <a:ln>
                <a:noFill/>
              </a:ln>
            </p:spPr>
          </p:sp>
          <p:sp>
            <p:nvSpPr>
              <p:cNvPr id="41" name="Google Shape;41;p88"/>
              <p:cNvSpPr/>
              <p:nvPr/>
            </p:nvSpPr>
            <p:spPr>
              <a:xfrm>
                <a:off x="11772900" y="5551488"/>
                <a:ext cx="157163" cy="155575"/>
              </a:xfrm>
              <a:custGeom>
                <a:avLst/>
                <a:gdLst/>
                <a:ahLst/>
                <a:cxnLst/>
                <a:rect l="l" t="t" r="r" b="b"/>
                <a:pathLst>
                  <a:path w="33" h="33" extrusionOk="0">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88"/>
              <p:cNvSpPr/>
              <p:nvPr/>
            </p:nvSpPr>
            <p:spPr>
              <a:xfrm>
                <a:off x="11710987" y="4763"/>
                <a:ext cx="304800" cy="1544638"/>
              </a:xfrm>
              <a:custGeom>
                <a:avLst/>
                <a:gdLst/>
                <a:ahLst/>
                <a:cxnLst/>
                <a:rect l="l" t="t" r="r" b="b"/>
                <a:pathLst>
                  <a:path w="192" h="973" extrusionOk="0">
                    <a:moveTo>
                      <a:pt x="15" y="973"/>
                    </a:moveTo>
                    <a:lnTo>
                      <a:pt x="0" y="973"/>
                    </a:lnTo>
                    <a:lnTo>
                      <a:pt x="0" y="790"/>
                    </a:lnTo>
                    <a:lnTo>
                      <a:pt x="174" y="614"/>
                    </a:lnTo>
                    <a:lnTo>
                      <a:pt x="174" y="0"/>
                    </a:lnTo>
                    <a:lnTo>
                      <a:pt x="192" y="0"/>
                    </a:lnTo>
                    <a:lnTo>
                      <a:pt x="192" y="620"/>
                    </a:lnTo>
                    <a:lnTo>
                      <a:pt x="15" y="796"/>
                    </a:lnTo>
                    <a:lnTo>
                      <a:pt x="15" y="973"/>
                    </a:lnTo>
                    <a:close/>
                  </a:path>
                </a:pathLst>
              </a:custGeom>
              <a:gradFill>
                <a:gsLst>
                  <a:gs pos="0">
                    <a:srgbClr val="82FFFF">
                      <a:alpha val="80000"/>
                    </a:srgbClr>
                  </a:gs>
                  <a:gs pos="100000">
                    <a:srgbClr val="3B95DE">
                      <a:alpha val="60000"/>
                    </a:srgbClr>
                  </a:gs>
                </a:gsLst>
                <a:lin ang="5400000" scaled="0"/>
              </a:gradFill>
              <a:ln>
                <a:noFill/>
              </a:ln>
            </p:spPr>
          </p:sp>
          <p:sp>
            <p:nvSpPr>
              <p:cNvPr id="43" name="Google Shape;43;p88"/>
              <p:cNvSpPr/>
              <p:nvPr/>
            </p:nvSpPr>
            <p:spPr>
              <a:xfrm>
                <a:off x="11636375" y="4867275"/>
                <a:ext cx="188913"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88"/>
              <p:cNvSpPr/>
              <p:nvPr/>
            </p:nvSpPr>
            <p:spPr>
              <a:xfrm>
                <a:off x="11441112" y="5046663"/>
                <a:ext cx="307975" cy="1801813"/>
              </a:xfrm>
              <a:custGeom>
                <a:avLst/>
                <a:gdLst/>
                <a:ahLst/>
                <a:cxnLst/>
                <a:rect l="l" t="t" r="r" b="b"/>
                <a:pathLst>
                  <a:path w="194" h="1135" extrusionOk="0">
                    <a:moveTo>
                      <a:pt x="18" y="1135"/>
                    </a:moveTo>
                    <a:lnTo>
                      <a:pt x="0" y="1135"/>
                    </a:lnTo>
                    <a:lnTo>
                      <a:pt x="0" y="354"/>
                    </a:lnTo>
                    <a:lnTo>
                      <a:pt x="176" y="177"/>
                    </a:lnTo>
                    <a:lnTo>
                      <a:pt x="176" y="0"/>
                    </a:lnTo>
                    <a:lnTo>
                      <a:pt x="194" y="0"/>
                    </a:lnTo>
                    <a:lnTo>
                      <a:pt x="194" y="183"/>
                    </a:lnTo>
                    <a:lnTo>
                      <a:pt x="18" y="360"/>
                    </a:lnTo>
                    <a:lnTo>
                      <a:pt x="18" y="1135"/>
                    </a:lnTo>
                    <a:close/>
                  </a:path>
                </a:pathLst>
              </a:custGeom>
              <a:gradFill>
                <a:gsLst>
                  <a:gs pos="0">
                    <a:srgbClr val="82FFFF">
                      <a:alpha val="80000"/>
                    </a:srgbClr>
                  </a:gs>
                  <a:gs pos="100000">
                    <a:srgbClr val="3B95DE">
                      <a:alpha val="60000"/>
                    </a:srgbClr>
                  </a:gs>
                </a:gsLst>
                <a:lin ang="5400000" scaled="0"/>
              </a:gradFill>
              <a:ln>
                <a:noFill/>
              </a:ln>
            </p:spPr>
          </p:sp>
          <p:sp>
            <p:nvSpPr>
              <p:cNvPr id="45" name="Google Shape;45;p88"/>
              <p:cNvSpPr/>
              <p:nvPr/>
            </p:nvSpPr>
            <p:spPr>
              <a:xfrm>
                <a:off x="11849100" y="64166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88"/>
              <p:cNvSpPr/>
              <p:nvPr/>
            </p:nvSpPr>
            <p:spPr>
              <a:xfrm>
                <a:off x="11939587" y="6596063"/>
                <a:ext cx="23813" cy="252413"/>
              </a:xfrm>
              <a:prstGeom prst="rect">
                <a:avLst/>
              </a:pr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7" name="Google Shape;47;p88"/>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Twentieth Century"/>
              <a:buNone/>
              <a:defRPr sz="3600" b="0" i="0" u="none" strike="noStrike" cap="none">
                <a:solidFill>
                  <a:schemeClr val="lt1"/>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88"/>
          <p:cNvSpPr txBox="1">
            <a:spLocks noGrp="1"/>
          </p:cNvSpPr>
          <p:nvPr>
            <p:ph type="body" idx="1"/>
          </p:nvPr>
        </p:nvSpPr>
        <p:spPr>
          <a:xfrm>
            <a:off x="1141412" y="2249487"/>
            <a:ext cx="9905999" cy="3541714"/>
          </a:xfrm>
          <a:prstGeom prst="rect">
            <a:avLst/>
          </a:prstGeom>
          <a:noFill/>
          <a:ln>
            <a:noFill/>
          </a:ln>
        </p:spPr>
        <p:txBody>
          <a:bodyPr spcFirstLastPara="1" wrap="square" lIns="91425" tIns="45700" rIns="91425" bIns="45700" anchor="t" anchorCtr="0">
            <a:normAutofit/>
          </a:bodyPr>
          <a:lstStyle>
            <a:lvl1pPr marL="457200" marR="0" lvl="0" indent="-419100" algn="l" rtl="0">
              <a:lnSpc>
                <a:spcPct val="120000"/>
              </a:lnSpc>
              <a:spcBef>
                <a:spcPts val="1000"/>
              </a:spcBef>
              <a:spcAft>
                <a:spcPts val="0"/>
              </a:spcAft>
              <a:buClr>
                <a:schemeClr val="lt1"/>
              </a:buClr>
              <a:buSzPts val="3000"/>
              <a:buFont typeface="Arial"/>
              <a:buChar char="•"/>
              <a:defRPr sz="2400" b="0" i="0" u="none" strike="noStrike" cap="none">
                <a:solidFill>
                  <a:schemeClr val="lt1"/>
                </a:solidFill>
                <a:latin typeface="Twentieth Century"/>
                <a:ea typeface="Twentieth Century"/>
                <a:cs typeface="Twentieth Century"/>
                <a:sym typeface="Twentieth Century"/>
              </a:defRPr>
            </a:lvl1pPr>
            <a:lvl2pPr marL="914400" marR="0" lvl="1" indent="-387350" algn="l" rtl="0">
              <a:lnSpc>
                <a:spcPct val="120000"/>
              </a:lnSpc>
              <a:spcBef>
                <a:spcPts val="500"/>
              </a:spcBef>
              <a:spcAft>
                <a:spcPts val="0"/>
              </a:spcAft>
              <a:buClr>
                <a:schemeClr val="lt1"/>
              </a:buClr>
              <a:buSzPts val="2500"/>
              <a:buFont typeface="Arial"/>
              <a:buChar char="•"/>
              <a:defRPr sz="2000" b="0" i="0" u="none" strike="noStrike" cap="none">
                <a:solidFill>
                  <a:schemeClr val="lt1"/>
                </a:solidFill>
                <a:latin typeface="Twentieth Century"/>
                <a:ea typeface="Twentieth Century"/>
                <a:cs typeface="Twentieth Century"/>
                <a:sym typeface="Twentieth Century"/>
              </a:defRPr>
            </a:lvl2pPr>
            <a:lvl3pPr marL="1371600" marR="0" lvl="2" indent="-371475" algn="l" rtl="0">
              <a:lnSpc>
                <a:spcPct val="120000"/>
              </a:lnSpc>
              <a:spcBef>
                <a:spcPts val="500"/>
              </a:spcBef>
              <a:spcAft>
                <a:spcPts val="0"/>
              </a:spcAft>
              <a:buClr>
                <a:schemeClr val="lt1"/>
              </a:buClr>
              <a:buSzPts val="2250"/>
              <a:buFont typeface="Arial"/>
              <a:buChar char="•"/>
              <a:defRPr sz="1800" b="0" i="0" u="none" strike="noStrike" cap="none">
                <a:solidFill>
                  <a:schemeClr val="lt1"/>
                </a:solidFill>
                <a:latin typeface="Twentieth Century"/>
                <a:ea typeface="Twentieth Century"/>
                <a:cs typeface="Twentieth Century"/>
                <a:sym typeface="Twentieth Century"/>
              </a:defRPr>
            </a:lvl3pPr>
            <a:lvl4pPr marL="1828800" marR="0" lvl="3" indent="-355600" algn="l" rtl="0">
              <a:lnSpc>
                <a:spcPct val="120000"/>
              </a:lnSpc>
              <a:spcBef>
                <a:spcPts val="500"/>
              </a:spcBef>
              <a:spcAft>
                <a:spcPts val="0"/>
              </a:spcAft>
              <a:buClr>
                <a:schemeClr val="lt1"/>
              </a:buClr>
              <a:buSzPts val="2000"/>
              <a:buFont typeface="Arial"/>
              <a:buChar char="•"/>
              <a:defRPr sz="1600" b="0" i="0" u="none" strike="noStrike" cap="none">
                <a:solidFill>
                  <a:schemeClr val="lt1"/>
                </a:solidFill>
                <a:latin typeface="Twentieth Century"/>
                <a:ea typeface="Twentieth Century"/>
                <a:cs typeface="Twentieth Century"/>
                <a:sym typeface="Twentieth Century"/>
              </a:defRPr>
            </a:lvl4pPr>
            <a:lvl5pPr marL="2286000" marR="0" lvl="4" indent="-355600" algn="l" rtl="0">
              <a:lnSpc>
                <a:spcPct val="120000"/>
              </a:lnSpc>
              <a:spcBef>
                <a:spcPts val="500"/>
              </a:spcBef>
              <a:spcAft>
                <a:spcPts val="0"/>
              </a:spcAft>
              <a:buClr>
                <a:schemeClr val="lt1"/>
              </a:buClr>
              <a:buSzPts val="2000"/>
              <a:buFont typeface="Arial"/>
              <a:buChar char="•"/>
              <a:defRPr sz="1600" b="0" i="0" u="none" strike="noStrike" cap="none">
                <a:solidFill>
                  <a:schemeClr val="lt1"/>
                </a:solidFill>
                <a:latin typeface="Twentieth Century"/>
                <a:ea typeface="Twentieth Century"/>
                <a:cs typeface="Twentieth Century"/>
                <a:sym typeface="Twentieth Century"/>
              </a:defRPr>
            </a:lvl5pPr>
            <a:lvl6pPr marL="2743200" marR="0" lvl="5" indent="-339725" algn="l" rtl="0">
              <a:lnSpc>
                <a:spcPct val="120000"/>
              </a:lnSpc>
              <a:spcBef>
                <a:spcPts val="500"/>
              </a:spcBef>
              <a:spcAft>
                <a:spcPts val="0"/>
              </a:spcAft>
              <a:buClr>
                <a:schemeClr val="lt1"/>
              </a:buClr>
              <a:buSzPts val="1750"/>
              <a:buFont typeface="Arial"/>
              <a:buChar char="•"/>
              <a:defRPr sz="1400" b="0" i="0" u="none" strike="noStrike" cap="none">
                <a:solidFill>
                  <a:schemeClr val="lt1"/>
                </a:solidFill>
                <a:latin typeface="Twentieth Century"/>
                <a:ea typeface="Twentieth Century"/>
                <a:cs typeface="Twentieth Century"/>
                <a:sym typeface="Twentieth Century"/>
              </a:defRPr>
            </a:lvl6pPr>
            <a:lvl7pPr marL="3200400" marR="0" lvl="6" indent="-339725" algn="l" rtl="0">
              <a:lnSpc>
                <a:spcPct val="120000"/>
              </a:lnSpc>
              <a:spcBef>
                <a:spcPts val="500"/>
              </a:spcBef>
              <a:spcAft>
                <a:spcPts val="0"/>
              </a:spcAft>
              <a:buClr>
                <a:schemeClr val="lt1"/>
              </a:buClr>
              <a:buSzPts val="1750"/>
              <a:buFont typeface="Arial"/>
              <a:buChar char="•"/>
              <a:defRPr sz="1400" b="0" i="0" u="none" strike="noStrike" cap="none">
                <a:solidFill>
                  <a:schemeClr val="lt1"/>
                </a:solidFill>
                <a:latin typeface="Twentieth Century"/>
                <a:ea typeface="Twentieth Century"/>
                <a:cs typeface="Twentieth Century"/>
                <a:sym typeface="Twentieth Century"/>
              </a:defRPr>
            </a:lvl7pPr>
            <a:lvl8pPr marL="3657600" marR="0" lvl="7" indent="-339725" algn="l" rtl="0">
              <a:lnSpc>
                <a:spcPct val="120000"/>
              </a:lnSpc>
              <a:spcBef>
                <a:spcPts val="500"/>
              </a:spcBef>
              <a:spcAft>
                <a:spcPts val="0"/>
              </a:spcAft>
              <a:buClr>
                <a:schemeClr val="lt1"/>
              </a:buClr>
              <a:buSzPts val="1750"/>
              <a:buFont typeface="Arial"/>
              <a:buChar char="•"/>
              <a:defRPr sz="1400" b="0" i="0" u="none" strike="noStrike" cap="none">
                <a:solidFill>
                  <a:schemeClr val="lt1"/>
                </a:solidFill>
                <a:latin typeface="Twentieth Century"/>
                <a:ea typeface="Twentieth Century"/>
                <a:cs typeface="Twentieth Century"/>
                <a:sym typeface="Twentieth Century"/>
              </a:defRPr>
            </a:lvl8pPr>
            <a:lvl9pPr marL="4114800" marR="0" lvl="8" indent="-339725" algn="l" rtl="0">
              <a:lnSpc>
                <a:spcPct val="120000"/>
              </a:lnSpc>
              <a:spcBef>
                <a:spcPts val="500"/>
              </a:spcBef>
              <a:spcAft>
                <a:spcPts val="0"/>
              </a:spcAft>
              <a:buClr>
                <a:schemeClr val="lt1"/>
              </a:buClr>
              <a:buSzPts val="1750"/>
              <a:buFont typeface="Arial"/>
              <a:buChar char="•"/>
              <a:defRPr sz="1400" b="0" i="0" u="none" strike="noStrike" cap="none">
                <a:solidFill>
                  <a:schemeClr val="lt1"/>
                </a:solidFill>
                <a:latin typeface="Twentieth Century"/>
                <a:ea typeface="Twentieth Century"/>
                <a:cs typeface="Twentieth Century"/>
                <a:sym typeface="Twentieth Century"/>
              </a:defRPr>
            </a:lvl9pPr>
          </a:lstStyle>
          <a:p>
            <a:endParaRPr/>
          </a:p>
        </p:txBody>
      </p:sp>
      <p:sp>
        <p:nvSpPr>
          <p:cNvPr id="49" name="Google Shape;49;p88"/>
          <p:cNvSpPr txBox="1">
            <a:spLocks noGrp="1"/>
          </p:cNvSpPr>
          <p:nvPr>
            <p:ph type="dt" idx="10"/>
          </p:nvPr>
        </p:nvSpPr>
        <p:spPr>
          <a:xfrm>
            <a:off x="7456921" y="5883276"/>
            <a:ext cx="27432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lt1"/>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9pPr>
          </a:lstStyle>
          <a:p>
            <a:endParaRPr/>
          </a:p>
        </p:txBody>
      </p:sp>
      <p:sp>
        <p:nvSpPr>
          <p:cNvPr id="50" name="Google Shape;50;p88"/>
          <p:cNvSpPr txBox="1">
            <a:spLocks noGrp="1"/>
          </p:cNvSpPr>
          <p:nvPr>
            <p:ph type="ftr" idx="11"/>
          </p:nvPr>
        </p:nvSpPr>
        <p:spPr>
          <a:xfrm>
            <a:off x="1141411" y="5883275"/>
            <a:ext cx="6239309"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lt1"/>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lt1"/>
                </a:solidFill>
                <a:latin typeface="Twentieth Century"/>
                <a:ea typeface="Twentieth Century"/>
                <a:cs typeface="Twentieth Century"/>
                <a:sym typeface="Twentieth Century"/>
              </a:defRPr>
            </a:lvl9pPr>
          </a:lstStyle>
          <a:p>
            <a:endParaRPr/>
          </a:p>
        </p:txBody>
      </p:sp>
      <p:sp>
        <p:nvSpPr>
          <p:cNvPr id="51" name="Google Shape;51;p88"/>
          <p:cNvSpPr txBox="1">
            <a:spLocks noGrp="1"/>
          </p:cNvSpPr>
          <p:nvPr>
            <p:ph type="sldNum" idx="12"/>
          </p:nvPr>
        </p:nvSpPr>
        <p:spPr>
          <a:xfrm>
            <a:off x="10276321" y="5883274"/>
            <a:ext cx="77108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1pPr>
            <a:lvl2pPr marL="0" marR="0" lvl="1"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2pPr>
            <a:lvl3pPr marL="0" marR="0" lvl="2"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3pPr>
            <a:lvl4pPr marL="0" marR="0" lvl="3"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4pPr>
            <a:lvl5pPr marL="0" marR="0" lvl="4"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5pPr>
            <a:lvl6pPr marL="0" marR="0" lvl="5"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6pPr>
            <a:lvl7pPr marL="0" marR="0" lvl="6"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7pPr>
            <a:lvl8pPr marL="0" marR="0" lvl="7"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8pPr>
            <a:lvl9pPr marL="0" marR="0" lvl="8" indent="0" algn="r" rtl="0">
              <a:spcBef>
                <a:spcPts val="0"/>
              </a:spcBef>
              <a:buNone/>
              <a:defRPr sz="1050" b="0" i="0" u="none" strike="noStrike" cap="none">
                <a:solidFill>
                  <a:schemeClr val="lt1"/>
                </a:solidFill>
                <a:latin typeface="Twentieth Century"/>
                <a:ea typeface="Twentieth Century"/>
                <a:cs typeface="Twentieth Century"/>
                <a:sym typeface="Twentieth Century"/>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92"/>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lvl1pPr marR="0" lvl="0" algn="l" rtl="0">
              <a:lnSpc>
                <a:spcPct val="80000"/>
              </a:lnSpc>
              <a:spcBef>
                <a:spcPts val="0"/>
              </a:spcBef>
              <a:spcAft>
                <a:spcPts val="0"/>
              </a:spcAft>
              <a:buClr>
                <a:srgbClr val="0C0C0C"/>
              </a:buClr>
              <a:buSzPts val="4400"/>
              <a:buFont typeface="Twentieth Century"/>
              <a:buNone/>
              <a:defRPr sz="4400" b="0" i="0" u="none" strike="noStrike" cap="none">
                <a:solidFill>
                  <a:srgbClr val="0C0C0C"/>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2" name="Google Shape;242;p92"/>
          <p:cNvSpPr txBox="1">
            <a:spLocks noGrp="1"/>
          </p:cNvSpPr>
          <p:nvPr>
            <p:ph type="body" idx="1"/>
          </p:nvPr>
        </p:nvSpPr>
        <p:spPr>
          <a:xfrm>
            <a:off x="1024129" y="2286000"/>
            <a:ext cx="9720073" cy="4023360"/>
          </a:xfrm>
          <a:prstGeom prst="rect">
            <a:avLst/>
          </a:prstGeom>
          <a:noFill/>
          <a:ln>
            <a:noFill/>
          </a:ln>
        </p:spPr>
        <p:txBody>
          <a:bodyPr spcFirstLastPara="1" wrap="square" lIns="45700" tIns="45700" rIns="45700" bIns="45700" anchor="t" anchorCtr="0">
            <a:normAutofit/>
          </a:bodyPr>
          <a:lstStyle>
            <a:lvl1pPr marL="457200" marR="0" lvl="0" indent="-35560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Twentieth Century"/>
                <a:ea typeface="Twentieth Century"/>
                <a:cs typeface="Twentieth Century"/>
                <a:sym typeface="Twentieth Century"/>
              </a:defRPr>
            </a:lvl1pPr>
            <a:lvl2pPr marL="914400" marR="0" lvl="1" indent="-330200"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Twentieth Century"/>
                <a:ea typeface="Twentieth Century"/>
                <a:cs typeface="Twentieth Century"/>
                <a:sym typeface="Twentieth Century"/>
              </a:defRPr>
            </a:lvl2pPr>
            <a:lvl3pPr marL="1371600" marR="0" lvl="2"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3pPr>
            <a:lvl4pPr marL="1828800" marR="0" lvl="3"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4pPr>
            <a:lvl5pPr marL="2286000" marR="0" lvl="4"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5pPr>
            <a:lvl6pPr marL="2743200" marR="0" lvl="5"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6pPr>
            <a:lvl7pPr marL="3200400" marR="0" lvl="6"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7pPr>
            <a:lvl8pPr marL="3657600" marR="0" lvl="7" indent="-304800"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8pPr>
            <a:lvl9pPr marL="4114800" marR="0" lvl="8" indent="-304800"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243" name="Google Shape;243;p92"/>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a:solidFill>
                  <a:srgbClr val="0C0C0C"/>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244" name="Google Shape;244;p92"/>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cap="none">
                <a:solidFill>
                  <a:srgbClr val="0C0C0C"/>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245" name="Google Shape;245;p92"/>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000">
                <a:solidFill>
                  <a:srgbClr val="0C0C0C"/>
                </a:solidFill>
                <a:latin typeface="Twentieth Century"/>
                <a:ea typeface="Twentieth Century"/>
                <a:cs typeface="Twentieth Century"/>
                <a:sym typeface="Twentieth Century"/>
              </a:defRPr>
            </a:lvl1pPr>
            <a:lvl2pPr marL="0" marR="0" lvl="1" indent="0" algn="l" rtl="0">
              <a:spcBef>
                <a:spcPts val="0"/>
              </a:spcBef>
              <a:buNone/>
              <a:defRPr sz="1000">
                <a:solidFill>
                  <a:srgbClr val="0C0C0C"/>
                </a:solidFill>
                <a:latin typeface="Twentieth Century"/>
                <a:ea typeface="Twentieth Century"/>
                <a:cs typeface="Twentieth Century"/>
                <a:sym typeface="Twentieth Century"/>
              </a:defRPr>
            </a:lvl2pPr>
            <a:lvl3pPr marL="0" marR="0" lvl="2" indent="0" algn="l" rtl="0">
              <a:spcBef>
                <a:spcPts val="0"/>
              </a:spcBef>
              <a:buNone/>
              <a:defRPr sz="1000">
                <a:solidFill>
                  <a:srgbClr val="0C0C0C"/>
                </a:solidFill>
                <a:latin typeface="Twentieth Century"/>
                <a:ea typeface="Twentieth Century"/>
                <a:cs typeface="Twentieth Century"/>
                <a:sym typeface="Twentieth Century"/>
              </a:defRPr>
            </a:lvl3pPr>
            <a:lvl4pPr marL="0" marR="0" lvl="3" indent="0" algn="l" rtl="0">
              <a:spcBef>
                <a:spcPts val="0"/>
              </a:spcBef>
              <a:buNone/>
              <a:defRPr sz="1000">
                <a:solidFill>
                  <a:srgbClr val="0C0C0C"/>
                </a:solidFill>
                <a:latin typeface="Twentieth Century"/>
                <a:ea typeface="Twentieth Century"/>
                <a:cs typeface="Twentieth Century"/>
                <a:sym typeface="Twentieth Century"/>
              </a:defRPr>
            </a:lvl4pPr>
            <a:lvl5pPr marL="0" marR="0" lvl="4" indent="0" algn="l" rtl="0">
              <a:spcBef>
                <a:spcPts val="0"/>
              </a:spcBef>
              <a:buNone/>
              <a:defRPr sz="1000">
                <a:solidFill>
                  <a:srgbClr val="0C0C0C"/>
                </a:solidFill>
                <a:latin typeface="Twentieth Century"/>
                <a:ea typeface="Twentieth Century"/>
                <a:cs typeface="Twentieth Century"/>
                <a:sym typeface="Twentieth Century"/>
              </a:defRPr>
            </a:lvl5pPr>
            <a:lvl6pPr marL="0" marR="0" lvl="5" indent="0" algn="l" rtl="0">
              <a:spcBef>
                <a:spcPts val="0"/>
              </a:spcBef>
              <a:buNone/>
              <a:defRPr sz="1000">
                <a:solidFill>
                  <a:srgbClr val="0C0C0C"/>
                </a:solidFill>
                <a:latin typeface="Twentieth Century"/>
                <a:ea typeface="Twentieth Century"/>
                <a:cs typeface="Twentieth Century"/>
                <a:sym typeface="Twentieth Century"/>
              </a:defRPr>
            </a:lvl6pPr>
            <a:lvl7pPr marL="0" marR="0" lvl="6" indent="0" algn="l" rtl="0">
              <a:spcBef>
                <a:spcPts val="0"/>
              </a:spcBef>
              <a:buNone/>
              <a:defRPr sz="1000">
                <a:solidFill>
                  <a:srgbClr val="0C0C0C"/>
                </a:solidFill>
                <a:latin typeface="Twentieth Century"/>
                <a:ea typeface="Twentieth Century"/>
                <a:cs typeface="Twentieth Century"/>
                <a:sym typeface="Twentieth Century"/>
              </a:defRPr>
            </a:lvl7pPr>
            <a:lvl8pPr marL="0" marR="0" lvl="7" indent="0" algn="l" rtl="0">
              <a:spcBef>
                <a:spcPts val="0"/>
              </a:spcBef>
              <a:buNone/>
              <a:defRPr sz="1000">
                <a:solidFill>
                  <a:srgbClr val="0C0C0C"/>
                </a:solidFill>
                <a:latin typeface="Twentieth Century"/>
                <a:ea typeface="Twentieth Century"/>
                <a:cs typeface="Twentieth Century"/>
                <a:sym typeface="Twentieth Century"/>
              </a:defRPr>
            </a:lvl8pPr>
            <a:lvl9pPr marL="0" marR="0" lvl="8" indent="0" algn="l" rtl="0">
              <a:spcBef>
                <a:spcPts val="0"/>
              </a:spcBef>
              <a:buNone/>
              <a:defRPr sz="1000">
                <a:solidFill>
                  <a:srgbClr val="0C0C0C"/>
                </a:solidFill>
                <a:latin typeface="Twentieth Century"/>
                <a:ea typeface="Twentieth Century"/>
                <a:cs typeface="Twentieth Century"/>
                <a:sym typeface="Twentieth Century"/>
              </a:defRPr>
            </a:lvl9pPr>
          </a:lstStyle>
          <a:p>
            <a:pPr marL="0" lvl="0" indent="0" algn="l" rtl="0">
              <a:spcBef>
                <a:spcPts val="0"/>
              </a:spcBef>
              <a:spcAft>
                <a:spcPts val="0"/>
              </a:spcAft>
              <a:buNone/>
            </a:pPr>
            <a:fld id="{00000000-1234-1234-1234-123412341234}" type="slidenum">
              <a:rPr lang="en-US"/>
              <a:t>‹#›</a:t>
            </a:fld>
            <a:endParaRPr/>
          </a:p>
        </p:txBody>
      </p:sp>
      <p:cxnSp>
        <p:nvCxnSpPr>
          <p:cNvPr id="246" name="Google Shape;246;p92"/>
          <p:cNvCxnSpPr/>
          <p:nvPr/>
        </p:nvCxnSpPr>
        <p:spPr>
          <a:xfrm rot="10800000">
            <a:off x="762000" y="826324"/>
            <a:ext cx="0" cy="914400"/>
          </a:xfrm>
          <a:prstGeom prst="straightConnector1">
            <a:avLst/>
          </a:prstGeom>
          <a:noFill/>
          <a:ln w="19050" cap="flat" cmpd="sng">
            <a:solidFill>
              <a:schemeClr val="accent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hyperlink" Target="https://iheartcraftythings.com/paper-plate-sailboat-craft.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g"/></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2DE71KjKe0c"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5.jpg"/><Relationship Id="rId5" Type="http://schemas.openxmlformats.org/officeDocument/2006/relationships/hyperlink" Target="https://www.wikihow.com/Jump-Higher" TargetMode="External"/><Relationship Id="rId4" Type="http://schemas.openxmlformats.org/officeDocument/2006/relationships/image" Target="../media/image44.jp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hyperlink" Target="https://www.wikihow.com/Swim-Faster"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2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2.jpg"/><Relationship Id="rId5" Type="http://schemas.openxmlformats.org/officeDocument/2006/relationships/hyperlink" Target="https://www.wikihow.com/Run-Faster" TargetMode="External"/><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CXNswj_o5Qc"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3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57.jpg"/></Relationships>
</file>

<file path=ppt/slides/_rels/slide3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61.jpg"/></Relationships>
</file>

<file path=ppt/slides/_rels/slide3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3.jpg"/></Relationships>
</file>

<file path=ppt/slides/_rels/slide3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69.jpg"/><Relationship Id="rId3" Type="http://schemas.openxmlformats.org/officeDocument/2006/relationships/image" Target="../media/image1.png"/><Relationship Id="rId7" Type="http://schemas.openxmlformats.org/officeDocument/2006/relationships/hyperlink" Target="https://www.liveworksheets.com/worksheets/en/English_as_a_Second_Language_(ESL)/Daily_routines/My_daily_routine_no1093340zn"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40.xml.rels><?xml version="1.0" encoding="UTF-8" standalone="yes"?>
<Relationships xmlns="http://schemas.openxmlformats.org/package/2006/relationships"><Relationship Id="rId3" Type="http://schemas.openxmlformats.org/officeDocument/2006/relationships/image" Target="../media/image70.jpg"/><Relationship Id="rId7" Type="http://schemas.openxmlformats.org/officeDocument/2006/relationships/image" Target="../media/image63.jp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jp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about:blank" TargetMode="External"/><Relationship Id="rId5" Type="http://schemas.openxmlformats.org/officeDocument/2006/relationships/image" Target="../media/image74.jp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80.jpg"/></Relationships>
</file>

<file path=ppt/slides/_rels/slide4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hyperlink" Target="https://www.ct-sailing.org.tw/index.php?option=com_k2&amp;view=item&amp;id=189:op-%E6%A8%82%E8%A7%80%E5%9E%8B&amp;Itemid=1181" TargetMode="External"/><Relationship Id="rId4" Type="http://schemas.openxmlformats.org/officeDocument/2006/relationships/image" Target="../media/image82.jpeg"/></Relationships>
</file>

<file path=ppt/slides/_rels/slide4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84.jpg"/></Relationships>
</file>

<file path=ppt/slides/_rels/slide4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twZJeVue85c"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5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hyperlink" Target="https://www.youtube.com/watch?v=5CkXRYSgqz0" TargetMode="External"/><Relationship Id="rId4" Type="http://schemas.openxmlformats.org/officeDocument/2006/relationships/image" Target="../media/image87.jpeg"/></Relationships>
</file>

<file path=ppt/slides/_rels/slide5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89.jpg"/></Relationships>
</file>

<file path=ppt/slides/_rels/slide5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hyperlink" Target="https://www.youtube.com/watch?v=3Fijg1SWHH4" TargetMode="External"/><Relationship Id="rId4" Type="http://schemas.openxmlformats.org/officeDocument/2006/relationships/image" Target="../media/image91.jp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www.youtube.com/watch?v=pqFhdtUsw0c"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92.jpg"/></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97.jpg"/><Relationship Id="rId5" Type="http://schemas.openxmlformats.org/officeDocument/2006/relationships/image" Target="../media/image96.jpeg"/><Relationship Id="rId4" Type="http://schemas.openxmlformats.org/officeDocument/2006/relationships/image" Target="../media/image95.jpg"/></Relationships>
</file>

<file path=ppt/slides/_rels/slide5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hyperlink" Target="https://www.youtube.com/watch?v=4SIcfz76Zg0" TargetMode="External"/><Relationship Id="rId4" Type="http://schemas.openxmlformats.org/officeDocument/2006/relationships/image" Target="../media/image101.jp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103.jpg"/></Relationships>
</file>

<file path=ppt/slides/_rels/slide61.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05.jpg"/></Relationships>
</file>

<file path=ppt/slides/_rels/slide6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7.jpg"/></Relationships>
</file>

<file path=ppt/slides/_rels/slide6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09.jpg"/></Relationships>
</file>

<file path=ppt/slides/_rels/slide6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11.jp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hyperlink" Target="https://www.youtube.com/watch?v=IYunZmmUQ4I"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hyperlink" Target="https://www.youtube.com/watch?v=DD3r8Yb8zZ8"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119.jpg"/><Relationship Id="rId4" Type="http://schemas.openxmlformats.org/officeDocument/2006/relationships/hyperlink" Target="https://www.youtube.com/watch?v=C8kgHuwPFas"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hyperlink" Target="https://www.youtube.com/watch?v=Tc1k-IVIM0U" TargetMode="External"/><Relationship Id="rId5" Type="http://schemas.openxmlformats.org/officeDocument/2006/relationships/image" Target="../media/image120.jpg"/><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123.jpg"/><Relationship Id="rId4" Type="http://schemas.openxmlformats.org/officeDocument/2006/relationships/image" Target="../media/image122.jpg"/></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_-J_06ArgdE"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24.jpg"/></Relationships>
</file>

<file path=ppt/slides/_rels/slide7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hyperlink" Target="https://www.youtube.com/watch?v=KnvD_T3v6sM"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s://www.youtube.com/watch?v=gT3RJdlIB_A"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130.jpg"/><Relationship Id="rId4" Type="http://schemas.openxmlformats.org/officeDocument/2006/relationships/image" Target="../media/image129.jpg"/></Relationships>
</file>

<file path=ppt/slides/_rels/slide83.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134.jp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3.xml"/><Relationship Id="rId4" Type="http://schemas.openxmlformats.org/officeDocument/2006/relationships/image" Target="../media/image135.jpg"/></Relationships>
</file>

<file path=ppt/slides/_rels/slide87.xml.rels><?xml version="1.0" encoding="UTF-8" standalone="yes"?>
<Relationships xmlns="http://schemas.openxmlformats.org/package/2006/relationships"><Relationship Id="rId3" Type="http://schemas.openxmlformats.org/officeDocument/2006/relationships/image" Target="../media/image136.jpeg"/><Relationship Id="rId7" Type="http://schemas.openxmlformats.org/officeDocument/2006/relationships/image" Target="../media/image140.jpg"/><Relationship Id="rId2" Type="http://schemas.openxmlformats.org/officeDocument/2006/relationships/notesSlide" Target="../notesSlides/notesSlide87.xml"/><Relationship Id="rId1" Type="http://schemas.openxmlformats.org/officeDocument/2006/relationships/slideLayout" Target="../slideLayouts/slideLayout5.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jp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331" name="Google Shape;331;p1"/>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332" name="Google Shape;332;p1"/>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chemeClr val="lt1"/>
                </a:solidFill>
                <a:latin typeface="Twentieth Century"/>
                <a:ea typeface="Twentieth Century"/>
                <a:cs typeface="Twentieth Century"/>
                <a:sym typeface="Twentieth Century"/>
              </a:rPr>
              <a:t>Class One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0"/>
          <p:cNvSpPr txBox="1">
            <a:spLocks noGrp="1"/>
          </p:cNvSpPr>
          <p:nvPr>
            <p:ph type="title"/>
          </p:nvPr>
        </p:nvSpPr>
        <p:spPr>
          <a:xfrm>
            <a:off x="1143001" y="102511"/>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SHOW AND TELL</a:t>
            </a:r>
            <a:endParaRPr/>
          </a:p>
        </p:txBody>
      </p:sp>
      <p:pic>
        <p:nvPicPr>
          <p:cNvPr id="405" name="Google Shape;405;p10" descr="Show And Tell With School Children向量圖形及更多兒童圖片- iStock"/>
          <p:cNvPicPr preferRelativeResize="0"/>
          <p:nvPr/>
        </p:nvPicPr>
        <p:blipFill rotWithShape="1">
          <a:blip r:embed="rId3">
            <a:alphaModFix/>
          </a:blip>
          <a:srcRect/>
          <a:stretch/>
        </p:blipFill>
        <p:spPr>
          <a:xfrm>
            <a:off x="5715002" y="1397197"/>
            <a:ext cx="6372726" cy="5358292"/>
          </a:xfrm>
          <a:prstGeom prst="rect">
            <a:avLst/>
          </a:prstGeom>
          <a:noFill/>
          <a:ln>
            <a:noFill/>
          </a:ln>
        </p:spPr>
      </p:pic>
      <p:sp>
        <p:nvSpPr>
          <p:cNvPr id="406" name="Google Shape;406;p10"/>
          <p:cNvSpPr/>
          <p:nvPr/>
        </p:nvSpPr>
        <p:spPr>
          <a:xfrm>
            <a:off x="-12029" y="841796"/>
            <a:ext cx="4295271" cy="2966856"/>
          </a:xfrm>
          <a:prstGeom prst="wedgeEllipseCallout">
            <a:avLst>
              <a:gd name="adj1" fmla="val 47819"/>
              <a:gd name="adj2" fmla="val 64122"/>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400">
                <a:solidFill>
                  <a:schemeClr val="dk1"/>
                </a:solidFill>
                <a:latin typeface="Twentieth Century"/>
                <a:ea typeface="Twentieth Century"/>
                <a:cs typeface="Twentieth Century"/>
                <a:sym typeface="Twentieth Century"/>
              </a:rPr>
              <a:t>Hello, everyone.</a:t>
            </a:r>
            <a:endParaRPr/>
          </a:p>
          <a:p>
            <a:pPr marL="0" marR="0" lvl="0" indent="0" algn="ctr" rtl="0">
              <a:lnSpc>
                <a:spcPct val="150000"/>
              </a:lnSpc>
              <a:spcBef>
                <a:spcPts val="0"/>
              </a:spcBef>
              <a:spcAft>
                <a:spcPts val="0"/>
              </a:spcAft>
              <a:buNone/>
            </a:pPr>
            <a:r>
              <a:rPr lang="en-US" sz="2400">
                <a:solidFill>
                  <a:schemeClr val="dk1"/>
                </a:solidFill>
                <a:latin typeface="Twentieth Century"/>
                <a:ea typeface="Twentieth Century"/>
                <a:cs typeface="Twentieth Century"/>
                <a:sym typeface="Twentieth Century"/>
              </a:rPr>
              <a:t>My name is </a:t>
            </a:r>
            <a:r>
              <a:rPr lang="en-US" sz="2400" u="sng">
                <a:solidFill>
                  <a:schemeClr val="dk1"/>
                </a:solidFill>
                <a:latin typeface="Twentieth Century"/>
                <a:ea typeface="Twentieth Century"/>
                <a:cs typeface="Twentieth Century"/>
                <a:sym typeface="Twentieth Century"/>
              </a:rPr>
              <a:t>        .</a:t>
            </a:r>
            <a:endParaRPr/>
          </a:p>
          <a:p>
            <a:pPr marL="0" marR="0" lvl="0" indent="0" algn="ctr" rtl="0">
              <a:lnSpc>
                <a:spcPct val="150000"/>
              </a:lnSpc>
              <a:spcBef>
                <a:spcPts val="0"/>
              </a:spcBef>
              <a:spcAft>
                <a:spcPts val="0"/>
              </a:spcAft>
              <a:buNone/>
            </a:pPr>
            <a:r>
              <a:rPr lang="en-US" sz="2400">
                <a:solidFill>
                  <a:schemeClr val="dk1"/>
                </a:solidFill>
                <a:latin typeface="Twentieth Century"/>
                <a:ea typeface="Twentieth Century"/>
                <a:cs typeface="Twentieth Century"/>
                <a:sym typeface="Twentieth Century"/>
              </a:rPr>
              <a:t>This is my sailboat.</a:t>
            </a:r>
            <a:endParaRPr/>
          </a:p>
          <a:p>
            <a:pPr marL="0" marR="0" lvl="0" indent="0" algn="ctr" rtl="0">
              <a:lnSpc>
                <a:spcPct val="150000"/>
              </a:lnSpc>
              <a:spcBef>
                <a:spcPts val="0"/>
              </a:spcBef>
              <a:spcAft>
                <a:spcPts val="0"/>
              </a:spcAft>
              <a:buNone/>
            </a:pPr>
            <a:endParaRPr sz="24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0"/>
        <p:cNvGrpSpPr/>
        <p:nvPr/>
      </p:nvGrpSpPr>
      <p:grpSpPr>
        <a:xfrm>
          <a:off x="0" y="0"/>
          <a:ext cx="0" cy="0"/>
          <a:chOff x="0" y="0"/>
          <a:chExt cx="0" cy="0"/>
        </a:xfrm>
      </p:grpSpPr>
      <p:sp>
        <p:nvSpPr>
          <p:cNvPr id="411" name="Google Shape;411;p11"/>
          <p:cNvSpPr/>
          <p:nvPr/>
        </p:nvSpPr>
        <p:spPr>
          <a:xfrm>
            <a:off x="1524001" y="0"/>
            <a:ext cx="9143999" cy="4572002"/>
          </a:xfrm>
          <a:prstGeom prst="rect">
            <a:avLst/>
          </a:prstGeom>
          <a:solidFill>
            <a:srgbClr val="1482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1"/>
          <p:cNvSpPr/>
          <p:nvPr/>
        </p:nvSpPr>
        <p:spPr>
          <a:xfrm>
            <a:off x="2006601" y="643467"/>
            <a:ext cx="8178799" cy="5571066"/>
          </a:xfrm>
          <a:prstGeom prst="rect">
            <a:avLst/>
          </a:prstGeom>
          <a:solidFill>
            <a:srgbClr val="FFFFFF"/>
          </a:solidFill>
          <a:ln>
            <a:noFill/>
          </a:ln>
          <a:effectLst>
            <a:outerShdw blurRad="63500" dist="17780" dir="5400000" algn="t" rotWithShape="0">
              <a:srgbClr val="000000">
                <a:alpha val="4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413" name="Google Shape;413;p11" descr="Interactive Paper Plate Sailboat Craft - I Heart Crafty Thing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71334" y="804334"/>
            <a:ext cx="5249331" cy="5249331"/>
          </a:xfrm>
          <a:prstGeom prst="rect">
            <a:avLst/>
          </a:prstGeom>
          <a:noFill/>
          <a:ln>
            <a:noFill/>
          </a:ln>
        </p:spPr>
      </p:pic>
      <p:sp>
        <p:nvSpPr>
          <p:cNvPr id="414" name="Google Shape;414;p11"/>
          <p:cNvSpPr txBox="1"/>
          <p:nvPr/>
        </p:nvSpPr>
        <p:spPr>
          <a:xfrm>
            <a:off x="2249567" y="6060558"/>
            <a:ext cx="7290055" cy="797442"/>
          </a:xfrm>
          <a:prstGeom prst="rect">
            <a:avLst/>
          </a:prstGeom>
          <a:noFill/>
          <a:ln>
            <a:noFill/>
          </a:ln>
        </p:spPr>
        <p:txBody>
          <a:bodyPr spcFirstLastPara="1" wrap="square" lIns="91425" tIns="45700" rIns="91425" bIns="45700" anchor="t" anchorCtr="0">
            <a:noAutofit/>
          </a:bodyPr>
          <a:lstStyle/>
          <a:p>
            <a:pPr marL="91440" marR="0" lvl="0" indent="-127000" algn="l" rtl="0">
              <a:lnSpc>
                <a:spcPct val="90000"/>
              </a:lnSpc>
              <a:spcBef>
                <a:spcPts val="0"/>
              </a:spcBef>
              <a:spcAft>
                <a:spcPts val="0"/>
              </a:spcAft>
              <a:buClr>
                <a:schemeClr val="accent1"/>
              </a:buClr>
              <a:buSzPts val="2000"/>
              <a:buFont typeface="Twentieth Century"/>
              <a:buChar char=" "/>
            </a:pPr>
            <a:r>
              <a:rPr lang="en-US" sz="2000" u="sng">
                <a:solidFill>
                  <a:schemeClr val="dk1"/>
                </a:solidFill>
                <a:latin typeface="Twentieth Century"/>
                <a:ea typeface="Twentieth Century"/>
                <a:cs typeface="Twentieth Century"/>
                <a:sym typeface="Twentieth Century"/>
                <a:hlinkClick r:id="rId4">
                  <a:extLst>
                    <a:ext uri="{A12FA001-AC4F-418D-AE19-62706E023703}">
                      <ahyp:hlinkClr xmlns:ahyp="http://schemas.microsoft.com/office/drawing/2018/hyperlinkcolor" val="tx"/>
                    </a:ext>
                  </a:extLst>
                </a:hlinkClick>
              </a:rPr>
              <a:t>https://iheartcraftythings.com/paper-plate-sailboat-craft.html</a:t>
            </a:r>
            <a:endParaRPr sz="2000">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1"/>
              </a:buClr>
              <a:buSzPts val="2000"/>
              <a:buFont typeface="Twentieth Century"/>
              <a:buNone/>
            </a:pPr>
            <a:endParaRPr sz="2000">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1"/>
              </a:buClr>
              <a:buSzPts val="2000"/>
              <a:buFont typeface="Twentieth Century"/>
              <a:buNone/>
            </a:pPr>
            <a:endParaRPr sz="2000">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1"/>
              </a:buClr>
              <a:buSzPts val="2000"/>
              <a:buFont typeface="Twentieth Century"/>
              <a:buNone/>
            </a:pPr>
            <a:endParaRPr sz="20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pic>
        <p:nvPicPr>
          <p:cNvPr id="419" name="Google Shape;419;p12" descr="Paper Plate Sailboat | Kids' Crafts | Fun Craft Ideas | FirstPalette.com"/>
          <p:cNvPicPr preferRelativeResize="0"/>
          <p:nvPr/>
        </p:nvPicPr>
        <p:blipFill rotWithShape="1">
          <a:blip r:embed="rId3">
            <a:alphaModFix/>
          </a:blip>
          <a:srcRect/>
          <a:stretch/>
        </p:blipFill>
        <p:spPr>
          <a:xfrm>
            <a:off x="1524000" y="1"/>
            <a:ext cx="6132180" cy="4080687"/>
          </a:xfrm>
          <a:prstGeom prst="rect">
            <a:avLst/>
          </a:prstGeom>
          <a:noFill/>
          <a:ln>
            <a:noFill/>
          </a:ln>
        </p:spPr>
      </p:pic>
      <p:pic>
        <p:nvPicPr>
          <p:cNvPr id="420" name="Google Shape;420;p12" descr="Interactive Paper Plate Sailboat Craft - I Heart Crafty Things"/>
          <p:cNvPicPr preferRelativeResize="0"/>
          <p:nvPr/>
        </p:nvPicPr>
        <p:blipFill rotWithShape="1">
          <a:blip r:embed="rId4">
            <a:alphaModFix/>
          </a:blip>
          <a:srcRect/>
          <a:stretch/>
        </p:blipFill>
        <p:spPr>
          <a:xfrm>
            <a:off x="4535820" y="2585927"/>
            <a:ext cx="6132180" cy="40806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13" descr="Interactive Paper Plate Sailboat Craft - I Heart Crafty Things"/>
          <p:cNvPicPr preferRelativeResize="0"/>
          <p:nvPr/>
        </p:nvPicPr>
        <p:blipFill rotWithShape="1">
          <a:blip r:embed="rId3">
            <a:alphaModFix/>
          </a:blip>
          <a:srcRect/>
          <a:stretch/>
        </p:blipFill>
        <p:spPr>
          <a:xfrm>
            <a:off x="2029629" y="723015"/>
            <a:ext cx="8340456" cy="555019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14" descr="Interactive Paper Plate Sailboat Craft - I Heart Crafty Things"/>
          <p:cNvPicPr preferRelativeResize="0"/>
          <p:nvPr/>
        </p:nvPicPr>
        <p:blipFill rotWithShape="1">
          <a:blip r:embed="rId3">
            <a:alphaModFix/>
          </a:blip>
          <a:srcRect/>
          <a:stretch/>
        </p:blipFill>
        <p:spPr>
          <a:xfrm>
            <a:off x="2221365" y="850606"/>
            <a:ext cx="7765252" cy="516742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15" descr="Interactive Paper Plate Sailboat Craft - I Heart Crafty Things"/>
          <p:cNvPicPr preferRelativeResize="0"/>
          <p:nvPr/>
        </p:nvPicPr>
        <p:blipFill rotWithShape="1">
          <a:blip r:embed="rId3">
            <a:alphaModFix/>
          </a:blip>
          <a:srcRect/>
          <a:stretch/>
        </p:blipFill>
        <p:spPr>
          <a:xfrm>
            <a:off x="2093539" y="765544"/>
            <a:ext cx="8148724" cy="542260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440" name="Google Shape;440;p16" descr="Interactive Paper Plate Sailboat Craft - I Heart Crafty Things"/>
          <p:cNvPicPr preferRelativeResize="0"/>
          <p:nvPr/>
        </p:nvPicPr>
        <p:blipFill rotWithShape="1">
          <a:blip r:embed="rId3">
            <a:alphaModFix/>
          </a:blip>
          <a:srcRect/>
          <a:stretch/>
        </p:blipFill>
        <p:spPr>
          <a:xfrm>
            <a:off x="1997672" y="701750"/>
            <a:ext cx="8052855" cy="535880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17"/>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446" name="Google Shape;446;p17"/>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447" name="Google Shape;447;p17"/>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Two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18"/>
          <p:cNvSpPr txBox="1">
            <a:spLocks noGrp="1"/>
          </p:cNvSpPr>
          <p:nvPr>
            <p:ph type="title"/>
          </p:nvPr>
        </p:nvSpPr>
        <p:spPr>
          <a:xfrm>
            <a:off x="904393" y="951271"/>
            <a:ext cx="2707466" cy="75615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Twentieth Century"/>
              <a:buNone/>
            </a:pPr>
            <a:r>
              <a:rPr lang="en-US"/>
              <a:t>CAN YOUR BOAT SAIL/MOVE?</a:t>
            </a:r>
            <a:endParaRPr/>
          </a:p>
        </p:txBody>
      </p:sp>
      <p:pic>
        <p:nvPicPr>
          <p:cNvPr id="453" name="Google Shape;453;p18" descr="Childs Hand Holding End Mast Handmade Stock Photo (Edit Now) 1601917261"/>
          <p:cNvPicPr preferRelativeResize="0"/>
          <p:nvPr/>
        </p:nvPicPr>
        <p:blipFill rotWithShape="1">
          <a:blip r:embed="rId3">
            <a:alphaModFix/>
          </a:blip>
          <a:srcRect/>
          <a:stretch/>
        </p:blipFill>
        <p:spPr>
          <a:xfrm>
            <a:off x="6688667" y="0"/>
            <a:ext cx="5503333" cy="6858000"/>
          </a:xfrm>
          <a:prstGeom prst="rect">
            <a:avLst/>
          </a:prstGeom>
          <a:noFill/>
          <a:ln>
            <a:noFill/>
          </a:ln>
        </p:spPr>
      </p:pic>
      <p:pic>
        <p:nvPicPr>
          <p:cNvPr id="454" name="Google Shape;454;p18" descr="Child putting handmade raft sailboat made of wood in the river. Only... |  Stock Images Page | Everypixel"/>
          <p:cNvPicPr preferRelativeResize="0"/>
          <p:nvPr/>
        </p:nvPicPr>
        <p:blipFill rotWithShape="1">
          <a:blip r:embed="rId4">
            <a:alphaModFix/>
          </a:blip>
          <a:srcRect/>
          <a:stretch/>
        </p:blipFill>
        <p:spPr>
          <a:xfrm>
            <a:off x="92912" y="2641600"/>
            <a:ext cx="6336122" cy="4216401"/>
          </a:xfrm>
          <a:prstGeom prst="rect">
            <a:avLst/>
          </a:prstGeom>
          <a:noFill/>
          <a:ln>
            <a:noFill/>
          </a:ln>
        </p:spPr>
      </p:pic>
      <p:pic>
        <p:nvPicPr>
          <p:cNvPr id="455" name="Google Shape;455;p18"/>
          <p:cNvPicPr preferRelativeResize="0"/>
          <p:nvPr/>
        </p:nvPicPr>
        <p:blipFill>
          <a:blip r:embed="rId5" cstate="email">
            <a:extLst>
              <a:ext uri="{28A0092B-C50C-407E-A947-70E740481C1C}">
                <a14:useLocalDpi xmlns:a14="http://schemas.microsoft.com/office/drawing/2010/main"/>
              </a:ext>
            </a:extLst>
          </a:blip>
          <a:srcRect/>
          <a:stretch/>
        </p:blipFill>
        <p:spPr>
          <a:xfrm>
            <a:off x="4010672" y="72022"/>
            <a:ext cx="2498214" cy="249821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p19"/>
          <p:cNvPicPr preferRelativeResize="0"/>
          <p:nvPr/>
        </p:nvPicPr>
        <p:blipFill rotWithShape="1">
          <a:blip r:embed="rId3">
            <a:alphaModFix/>
          </a:blip>
          <a:srcRect/>
          <a:stretch/>
        </p:blipFill>
        <p:spPr>
          <a:xfrm>
            <a:off x="344905" y="1"/>
            <a:ext cx="11502189" cy="68579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 name="圖片 2">
            <a:extLst>
              <a:ext uri="{FF2B5EF4-FFF2-40B4-BE49-F238E27FC236}">
                <a16:creationId xmlns:a16="http://schemas.microsoft.com/office/drawing/2014/main" id="{F4525EFD-2200-6CA2-7673-E7782EC2AA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49600" y="871538"/>
            <a:ext cx="8978900" cy="5834061"/>
          </a:xfrm>
          <a:prstGeom prst="rect">
            <a:avLst/>
          </a:prstGeom>
        </p:spPr>
      </p:pic>
      <p:sp>
        <p:nvSpPr>
          <p:cNvPr id="338" name="Google Shape;338;p2"/>
          <p:cNvSpPr txBox="1"/>
          <p:nvPr/>
        </p:nvSpPr>
        <p:spPr>
          <a:xfrm>
            <a:off x="4451224" y="152401"/>
            <a:ext cx="750371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800" b="1">
                <a:solidFill>
                  <a:schemeClr val="dk1"/>
                </a:solidFill>
                <a:latin typeface="Arial"/>
                <a:ea typeface="Arial"/>
                <a:cs typeface="Arial"/>
                <a:sym typeface="Arial"/>
              </a:rPr>
              <a:t>Guess what class is this?</a:t>
            </a:r>
            <a:endParaRPr/>
          </a:p>
        </p:txBody>
      </p:sp>
      <p:pic>
        <p:nvPicPr>
          <p:cNvPr id="339" name="Google Shape;339;p2" descr="Mandarin Chinese Class for expats children | Chinese for Expatriates|  Mandarin for kids — Han Hai Language Studio"/>
          <p:cNvPicPr preferRelativeResize="0"/>
          <p:nvPr/>
        </p:nvPicPr>
        <p:blipFill rotWithShape="1">
          <a:blip r:embed="rId4">
            <a:alphaModFix/>
          </a:blip>
          <a:srcRect/>
          <a:stretch/>
        </p:blipFill>
        <p:spPr>
          <a:xfrm>
            <a:off x="0" y="69496"/>
            <a:ext cx="3767927" cy="1837157"/>
          </a:xfrm>
          <a:prstGeom prst="rect">
            <a:avLst/>
          </a:prstGeom>
          <a:noFill/>
          <a:ln>
            <a:noFill/>
          </a:ln>
        </p:spPr>
      </p:pic>
      <p:pic>
        <p:nvPicPr>
          <p:cNvPr id="340" name="Google Shape;340;p2" descr="Students in the Science Class illustration Stock Vector Image &amp; Art - Alamy"/>
          <p:cNvPicPr preferRelativeResize="0"/>
          <p:nvPr/>
        </p:nvPicPr>
        <p:blipFill rotWithShape="1">
          <a:blip r:embed="rId5">
            <a:alphaModFix/>
          </a:blip>
          <a:srcRect/>
          <a:stretch/>
        </p:blipFill>
        <p:spPr>
          <a:xfrm>
            <a:off x="63500" y="1965369"/>
            <a:ext cx="3086100" cy="2641600"/>
          </a:xfrm>
          <a:prstGeom prst="rect">
            <a:avLst/>
          </a:prstGeom>
          <a:noFill/>
          <a:ln>
            <a:noFill/>
          </a:ln>
        </p:spPr>
      </p:pic>
      <p:pic>
        <p:nvPicPr>
          <p:cNvPr id="341" name="Google Shape;341;p2" descr="Engaging Warm Up Activities for PE Class | Advancement Courses"/>
          <p:cNvPicPr preferRelativeResize="0"/>
          <p:nvPr/>
        </p:nvPicPr>
        <p:blipFill rotWithShape="1">
          <a:blip r:embed="rId6">
            <a:alphaModFix/>
          </a:blip>
          <a:srcRect/>
          <a:stretch/>
        </p:blipFill>
        <p:spPr>
          <a:xfrm>
            <a:off x="0" y="4665684"/>
            <a:ext cx="3810000" cy="2133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39"/>
                                        </p:tgtEl>
                                        <p:attrNameLst>
                                          <p:attrName>style.visibility</p:attrName>
                                        </p:attrNameLst>
                                      </p:cBhvr>
                                      <p:to>
                                        <p:strVal val="visible"/>
                                      </p:to>
                                    </p:set>
                                    <p:animEffect transition="in" filter="fade">
                                      <p:cBhvr>
                                        <p:cTn id="11" dur="500"/>
                                        <p:tgtEl>
                                          <p:spTgt spid="33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40"/>
                                        </p:tgtEl>
                                        <p:attrNameLst>
                                          <p:attrName>style.visibility</p:attrName>
                                        </p:attrNameLst>
                                      </p:cBhvr>
                                      <p:to>
                                        <p:strVal val="visible"/>
                                      </p:to>
                                    </p:set>
                                    <p:animEffect transition="in" filter="fade">
                                      <p:cBhvr>
                                        <p:cTn id="16" dur="500"/>
                                        <p:tgtEl>
                                          <p:spTgt spid="3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1"/>
                                        </p:tgtEl>
                                        <p:attrNameLst>
                                          <p:attrName>style.visibility</p:attrName>
                                        </p:attrNameLst>
                                      </p:cBhvr>
                                      <p:to>
                                        <p:strVal val="visible"/>
                                      </p:to>
                                    </p:set>
                                    <p:animEffect transition="in" filter="fade">
                                      <p:cBhvr>
                                        <p:cTn id="21"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20"/>
          <p:cNvSpPr txBox="1">
            <a:spLocks noGrp="1"/>
          </p:cNvSpPr>
          <p:nvPr>
            <p:ph type="title"/>
          </p:nvPr>
        </p:nvSpPr>
        <p:spPr>
          <a:xfrm>
            <a:off x="5808134" y="260574"/>
            <a:ext cx="3268134" cy="866846"/>
          </a:xfrm>
          <a:prstGeom prst="rect">
            <a:avLst/>
          </a:prstGeom>
          <a:noFill/>
          <a:ln>
            <a:noFill/>
          </a:ln>
        </p:spPr>
        <p:txBody>
          <a:bodyPr spcFirstLastPara="1" wrap="square" lIns="0" tIns="89975" rIns="0" bIns="0" anchor="ctr" anchorCtr="0">
            <a:spAutoFit/>
          </a:bodyPr>
          <a:lstStyle/>
          <a:p>
            <a:pPr marL="9089" marR="12725" lvl="0" indent="0" algn="l" rtl="0">
              <a:lnSpc>
                <a:spcPct val="76500"/>
              </a:lnSpc>
              <a:spcBef>
                <a:spcPts val="0"/>
              </a:spcBef>
              <a:spcAft>
                <a:spcPts val="0"/>
              </a:spcAft>
              <a:buClr>
                <a:schemeClr val="dk1"/>
              </a:buClr>
              <a:buSzPts val="2183"/>
              <a:buFont typeface="Arial"/>
              <a:buNone/>
            </a:pPr>
            <a:r>
              <a:rPr lang="en-US" sz="2183" cap="none">
                <a:solidFill>
                  <a:schemeClr val="dk1"/>
                </a:solidFill>
                <a:latin typeface="Arial"/>
                <a:ea typeface="Arial"/>
                <a:cs typeface="Arial"/>
                <a:sym typeface="Arial"/>
              </a:rPr>
              <a:t>This is A-Mei. She  wants to join our  team. Today she will  practice with us.</a:t>
            </a:r>
            <a:endParaRPr/>
          </a:p>
        </p:txBody>
      </p:sp>
      <p:sp>
        <p:nvSpPr>
          <p:cNvPr id="466" name="Google Shape;466;p20"/>
          <p:cNvSpPr txBox="1"/>
          <p:nvPr/>
        </p:nvSpPr>
        <p:spPr>
          <a:xfrm>
            <a:off x="5808134" y="2977219"/>
            <a:ext cx="2709333" cy="896789"/>
          </a:xfrm>
          <a:prstGeom prst="rect">
            <a:avLst/>
          </a:prstGeom>
          <a:noFill/>
          <a:ln>
            <a:noFill/>
          </a:ln>
        </p:spPr>
        <p:txBody>
          <a:bodyPr spcFirstLastPara="1" wrap="square" lIns="0" tIns="11800" rIns="0" bIns="0" anchor="t" anchorCtr="0">
            <a:spAutoFit/>
          </a:bodyPr>
          <a:lstStyle/>
          <a:p>
            <a:pPr marL="9089" marR="0" lvl="0" indent="0" algn="l" rtl="0">
              <a:lnSpc>
                <a:spcPct val="105863"/>
              </a:lnSpc>
              <a:spcBef>
                <a:spcPts val="0"/>
              </a:spcBef>
              <a:spcAft>
                <a:spcPts val="0"/>
              </a:spcAft>
              <a:buNone/>
            </a:pPr>
            <a:r>
              <a:rPr lang="en-US" sz="2183">
                <a:solidFill>
                  <a:schemeClr val="dk1"/>
                </a:solidFill>
                <a:latin typeface="Arial"/>
                <a:ea typeface="Arial"/>
                <a:cs typeface="Arial"/>
                <a:sym typeface="Arial"/>
              </a:rPr>
              <a:t>Welcome, A-Mei. The  t</a:t>
            </a:r>
            <a:r>
              <a:rPr lang="en-US" sz="2183">
                <a:solidFill>
                  <a:schemeClr val="dk1"/>
                </a:solidFill>
                <a:highlight>
                  <a:srgbClr val="FFFF00"/>
                </a:highlight>
                <a:latin typeface="Arial"/>
                <a:ea typeface="Arial"/>
                <a:cs typeface="Arial"/>
                <a:sym typeface="Arial"/>
              </a:rPr>
              <a:t>raining</a:t>
            </a:r>
            <a:r>
              <a:rPr lang="en-US" sz="2183">
                <a:solidFill>
                  <a:schemeClr val="dk1"/>
                </a:solidFill>
                <a:latin typeface="Arial"/>
                <a:ea typeface="Arial"/>
                <a:cs typeface="Arial"/>
                <a:sym typeface="Arial"/>
              </a:rPr>
              <a:t> is not  easy but it's  fun.</a:t>
            </a:r>
            <a:endParaRPr/>
          </a:p>
        </p:txBody>
      </p:sp>
      <p:sp>
        <p:nvSpPr>
          <p:cNvPr id="467" name="Google Shape;467;p20"/>
          <p:cNvSpPr txBox="1"/>
          <p:nvPr/>
        </p:nvSpPr>
        <p:spPr>
          <a:xfrm>
            <a:off x="135466" y="2036971"/>
            <a:ext cx="3106207" cy="940248"/>
          </a:xfrm>
          <a:prstGeom prst="rect">
            <a:avLst/>
          </a:prstGeom>
          <a:noFill/>
          <a:ln>
            <a:noFill/>
          </a:ln>
        </p:spPr>
        <p:txBody>
          <a:bodyPr spcFirstLastPara="1" wrap="square" lIns="0" tIns="132700" rIns="0" bIns="0" anchor="t" anchorCtr="0">
            <a:spAutoFit/>
          </a:bodyPr>
          <a:lstStyle/>
          <a:p>
            <a:pPr marL="9089" marR="18633" lvl="0" indent="0" algn="l" rtl="0">
              <a:lnSpc>
                <a:spcPct val="76400"/>
              </a:lnSpc>
              <a:spcBef>
                <a:spcPts val="0"/>
              </a:spcBef>
              <a:spcAft>
                <a:spcPts val="0"/>
              </a:spcAft>
              <a:buNone/>
            </a:pPr>
            <a:r>
              <a:rPr lang="en-US" sz="3434" b="1">
                <a:solidFill>
                  <a:schemeClr val="dk1"/>
                </a:solidFill>
                <a:latin typeface="Times New Roman"/>
                <a:ea typeface="Times New Roman"/>
                <a:cs typeface="Times New Roman"/>
                <a:sym typeface="Times New Roman"/>
              </a:rPr>
              <a:t>At the training  base...</a:t>
            </a:r>
            <a:endParaRPr sz="3434">
              <a:solidFill>
                <a:schemeClr val="dk1"/>
              </a:solidFill>
              <a:latin typeface="Times New Roman"/>
              <a:ea typeface="Times New Roman"/>
              <a:cs typeface="Times New Roman"/>
              <a:sym typeface="Times New Roman"/>
            </a:endParaRPr>
          </a:p>
        </p:txBody>
      </p:sp>
      <p:sp>
        <p:nvSpPr>
          <p:cNvPr id="468" name="Google Shape;468;p20"/>
          <p:cNvSpPr txBox="1"/>
          <p:nvPr/>
        </p:nvSpPr>
        <p:spPr>
          <a:xfrm>
            <a:off x="1387855" y="6588933"/>
            <a:ext cx="77260" cy="128240"/>
          </a:xfrm>
          <a:prstGeom prst="rect">
            <a:avLst/>
          </a:prstGeom>
          <a:noFill/>
          <a:ln>
            <a:noFill/>
          </a:ln>
        </p:spPr>
        <p:txBody>
          <a:bodyPr spcFirstLastPara="1" wrap="square" lIns="0" tIns="0" rIns="0" bIns="0" anchor="t" anchorCtr="0">
            <a:spAutoFit/>
          </a:bodyPr>
          <a:lstStyle/>
          <a:p>
            <a:pPr marL="9089" marR="0" lvl="0" indent="0" algn="l" rtl="0">
              <a:lnSpc>
                <a:spcPct val="117462"/>
              </a:lnSpc>
              <a:spcBef>
                <a:spcPts val="0"/>
              </a:spcBef>
              <a:spcAft>
                <a:spcPts val="0"/>
              </a:spcAft>
              <a:buNone/>
            </a:pPr>
            <a:r>
              <a:rPr lang="en-US" sz="859">
                <a:solidFill>
                  <a:schemeClr val="lt1"/>
                </a:solidFill>
                <a:latin typeface="Arial"/>
                <a:ea typeface="Arial"/>
                <a:cs typeface="Arial"/>
                <a:sym typeface="Arial"/>
              </a:rPr>
              <a:t>8</a:t>
            </a:r>
            <a:endParaRPr sz="859">
              <a:solidFill>
                <a:schemeClr val="lt1"/>
              </a:solidFill>
              <a:latin typeface="Arial"/>
              <a:ea typeface="Arial"/>
              <a:cs typeface="Arial"/>
              <a:sym typeface="Arial"/>
            </a:endParaRPr>
          </a:p>
        </p:txBody>
      </p:sp>
      <p:sp>
        <p:nvSpPr>
          <p:cNvPr id="469" name="Google Shape;469;p20"/>
          <p:cNvSpPr txBox="1"/>
          <p:nvPr/>
        </p:nvSpPr>
        <p:spPr>
          <a:xfrm>
            <a:off x="10722445" y="6588933"/>
            <a:ext cx="77260" cy="128240"/>
          </a:xfrm>
          <a:prstGeom prst="rect">
            <a:avLst/>
          </a:prstGeom>
          <a:noFill/>
          <a:ln>
            <a:noFill/>
          </a:ln>
        </p:spPr>
        <p:txBody>
          <a:bodyPr spcFirstLastPara="1" wrap="square" lIns="0" tIns="0" rIns="0" bIns="0" anchor="t" anchorCtr="0">
            <a:spAutoFit/>
          </a:bodyPr>
          <a:lstStyle/>
          <a:p>
            <a:pPr marL="9089" marR="0" lvl="0" indent="0" algn="l" rtl="0">
              <a:lnSpc>
                <a:spcPct val="117462"/>
              </a:lnSpc>
              <a:spcBef>
                <a:spcPts val="0"/>
              </a:spcBef>
              <a:spcAft>
                <a:spcPts val="0"/>
              </a:spcAft>
              <a:buNone/>
            </a:pPr>
            <a:r>
              <a:rPr lang="en-US" sz="859">
                <a:solidFill>
                  <a:schemeClr val="lt1"/>
                </a:solidFill>
                <a:latin typeface="Arial"/>
                <a:ea typeface="Arial"/>
                <a:cs typeface="Arial"/>
                <a:sym typeface="Arial"/>
              </a:rPr>
              <a:t>9</a:t>
            </a:r>
            <a:endParaRPr sz="859">
              <a:solidFill>
                <a:schemeClr val="l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21"/>
          <p:cNvSpPr txBox="1">
            <a:spLocks noGrp="1"/>
          </p:cNvSpPr>
          <p:nvPr>
            <p:ph type="title"/>
          </p:nvPr>
        </p:nvSpPr>
        <p:spPr>
          <a:xfrm>
            <a:off x="1143001" y="127451"/>
            <a:ext cx="9905998" cy="117641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Twentieth Century"/>
              <a:buNone/>
            </a:pPr>
            <a:r>
              <a:rPr lang="en-US" sz="4400" b="1" cap="none"/>
              <a:t>What “training base” looks alike…</a:t>
            </a:r>
            <a:endParaRPr/>
          </a:p>
        </p:txBody>
      </p:sp>
      <p:pic>
        <p:nvPicPr>
          <p:cNvPr id="475" name="Google Shape;475;p21" descr="A group of people outside&#10;&#10;Description automatically generated with low confidenc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953159" y="1431318"/>
            <a:ext cx="7238841" cy="5426682"/>
          </a:xfrm>
          <a:prstGeom prst="rect">
            <a:avLst/>
          </a:prstGeom>
          <a:noFill/>
          <a:ln>
            <a:noFill/>
          </a:ln>
        </p:spPr>
      </p:pic>
      <p:sp>
        <p:nvSpPr>
          <p:cNvPr id="476" name="Google Shape;476;p21"/>
          <p:cNvSpPr/>
          <p:nvPr/>
        </p:nvSpPr>
        <p:spPr>
          <a:xfrm>
            <a:off x="253998" y="1032933"/>
            <a:ext cx="4114801" cy="2396067"/>
          </a:xfrm>
          <a:prstGeom prst="wedgeEllipseCallout">
            <a:avLst>
              <a:gd name="adj1" fmla="val 60876"/>
              <a:gd name="adj2" fmla="val 35748"/>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Twentieth Century"/>
                <a:ea typeface="Twentieth Century"/>
                <a:cs typeface="Twentieth Century"/>
                <a:sym typeface="Twentieth Century"/>
              </a:rPr>
              <a:t>They are Simen Sailing Team.</a:t>
            </a:r>
            <a:endParaRPr/>
          </a:p>
          <a:p>
            <a:pPr marL="0" marR="0" lvl="0" indent="0" algn="ctr" rtl="0">
              <a:spcBef>
                <a:spcPts val="0"/>
              </a:spcBef>
              <a:spcAft>
                <a:spcPts val="0"/>
              </a:spcAft>
              <a:buNone/>
            </a:pPr>
            <a:endParaRPr sz="2800">
              <a:solidFill>
                <a:schemeClr val="dk1"/>
              </a:solidFill>
              <a:latin typeface="Twentieth Century"/>
              <a:ea typeface="Twentieth Century"/>
              <a:cs typeface="Twentieth Century"/>
              <a:sym typeface="Twentieth Century"/>
            </a:endParaRPr>
          </a:p>
          <a:p>
            <a:pPr marL="0" marR="0" lvl="0" indent="0" algn="ctr" rtl="0">
              <a:spcBef>
                <a:spcPts val="0"/>
              </a:spcBef>
              <a:spcAft>
                <a:spcPts val="0"/>
              </a:spcAft>
              <a:buNone/>
            </a:pPr>
            <a:r>
              <a:rPr lang="en-US" sz="2800">
                <a:solidFill>
                  <a:schemeClr val="dk1"/>
                </a:solidFill>
                <a:latin typeface="Twentieth Century"/>
                <a:ea typeface="Twentieth Century"/>
                <a:cs typeface="Twentieth Century"/>
                <a:sym typeface="Twentieth Century"/>
              </a:rPr>
              <a:t>Their training base is in 漁光島</a:t>
            </a:r>
            <a:endParaRPr sz="2800">
              <a:solidFill>
                <a:schemeClr val="dk1"/>
              </a:solidFill>
              <a:latin typeface="Twentieth Century"/>
              <a:ea typeface="Twentieth Century"/>
              <a:cs typeface="Twentieth Century"/>
              <a:sym typeface="Twentieth Century"/>
            </a:endParaRPr>
          </a:p>
        </p:txBody>
      </p:sp>
      <p:pic>
        <p:nvPicPr>
          <p:cNvPr id="477" name="Google Shape;477;p21" descr="台南漁光島／月牙灣沙灘、海濱森林宛如置身海洋傳說| 行程推薦| 愛玩橘| 橘世代"/>
          <p:cNvPicPr preferRelativeResize="0"/>
          <p:nvPr/>
        </p:nvPicPr>
        <p:blipFill rotWithShape="1">
          <a:blip r:embed="rId4">
            <a:alphaModFix/>
          </a:blip>
          <a:srcRect/>
          <a:stretch/>
        </p:blipFill>
        <p:spPr>
          <a:xfrm>
            <a:off x="219311" y="4101204"/>
            <a:ext cx="4733848" cy="265095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2"/>
          <p:cNvSpPr txBox="1">
            <a:spLocks noGrp="1"/>
          </p:cNvSpPr>
          <p:nvPr>
            <p:ph type="title"/>
          </p:nvPr>
        </p:nvSpPr>
        <p:spPr>
          <a:xfrm>
            <a:off x="577517" y="433136"/>
            <a:ext cx="3657600" cy="173254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b="1" cap="none"/>
              <a:t>Clothing for sailing</a:t>
            </a:r>
            <a:endParaRPr/>
          </a:p>
        </p:txBody>
      </p:sp>
      <p:pic>
        <p:nvPicPr>
          <p:cNvPr id="483" name="Google Shape;483;p22"/>
          <p:cNvPicPr preferRelativeResize="0"/>
          <p:nvPr/>
        </p:nvPicPr>
        <p:blipFill>
          <a:blip r:embed="rId3"/>
          <a:srcRect/>
          <a:stretch/>
        </p:blipFill>
        <p:spPr>
          <a:xfrm>
            <a:off x="6328611" y="2344"/>
            <a:ext cx="5863389" cy="6853311"/>
          </a:xfrm>
          <a:prstGeom prst="rect">
            <a:avLst/>
          </a:prstGeom>
          <a:noFill/>
          <a:ln>
            <a:noFill/>
          </a:ln>
        </p:spPr>
      </p:pic>
      <p:pic>
        <p:nvPicPr>
          <p:cNvPr id="484" name="Google Shape;484;p22" descr="A group of people walking on a beach&#10;&#10;Description automatically generated with medium confidence"/>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2646946"/>
            <a:ext cx="6328611" cy="430730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23"/>
          <p:cNvSpPr txBox="1">
            <a:spLocks noGrp="1"/>
          </p:cNvSpPr>
          <p:nvPr>
            <p:ph type="title"/>
          </p:nvPr>
        </p:nvSpPr>
        <p:spPr>
          <a:xfrm>
            <a:off x="609600" y="406400"/>
            <a:ext cx="5486399" cy="2133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Twentieth Century"/>
              <a:buNone/>
            </a:pPr>
            <a:r>
              <a:rPr lang="en-US" sz="4000" cap="none"/>
              <a:t>What is “training”?</a:t>
            </a:r>
            <a:br>
              <a:rPr lang="en-US" sz="4000" cap="none"/>
            </a:br>
            <a:r>
              <a:rPr lang="en-US" sz="4000" u="sng" cap="none">
                <a:solidFill>
                  <a:schemeClr val="hlink"/>
                </a:solidFill>
                <a:hlinkClick r:id="rId3"/>
              </a:rPr>
              <a:t>https://www.youtube.com/watch?v=2DE71KjKe0c</a:t>
            </a:r>
            <a:br>
              <a:rPr lang="en-US" sz="4000" cap="none"/>
            </a:br>
            <a:endParaRPr sz="4000" cap="none"/>
          </a:p>
        </p:txBody>
      </p:sp>
      <p:pic>
        <p:nvPicPr>
          <p:cNvPr id="491" name="Google Shape;491;p23" descr="CrossFit Kids - Beyond Limits Training"/>
          <p:cNvPicPr preferRelativeResize="0"/>
          <p:nvPr/>
        </p:nvPicPr>
        <p:blipFill rotWithShape="1">
          <a:blip r:embed="rId4">
            <a:alphaModFix/>
          </a:blip>
          <a:srcRect/>
          <a:stretch/>
        </p:blipFill>
        <p:spPr>
          <a:xfrm>
            <a:off x="6331479" y="0"/>
            <a:ext cx="5659655" cy="4042611"/>
          </a:xfrm>
          <a:prstGeom prst="rect">
            <a:avLst/>
          </a:prstGeom>
          <a:noFill/>
          <a:ln>
            <a:noFill/>
          </a:ln>
        </p:spPr>
      </p:pic>
      <p:pic>
        <p:nvPicPr>
          <p:cNvPr id="492" name="Google Shape;492;p23" descr="A Return to Play: Movement Training for Youth Athletes"/>
          <p:cNvPicPr preferRelativeResize="0"/>
          <p:nvPr/>
        </p:nvPicPr>
        <p:blipFill rotWithShape="1">
          <a:blip r:embed="rId5">
            <a:alphaModFix/>
          </a:blip>
          <a:srcRect/>
          <a:stretch/>
        </p:blipFill>
        <p:spPr>
          <a:xfrm>
            <a:off x="0" y="3371942"/>
            <a:ext cx="6692370" cy="348605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pic>
        <p:nvPicPr>
          <p:cNvPr id="497" name="Google Shape;497;p24" descr="Gymnastics education - Gym Starz, the Leading Gymnastics gym in Delaware"/>
          <p:cNvPicPr preferRelativeResize="0"/>
          <p:nvPr/>
        </p:nvPicPr>
        <p:blipFill rotWithShape="1">
          <a:blip r:embed="rId3">
            <a:alphaModFix/>
          </a:blip>
          <a:srcRect/>
          <a:stretch/>
        </p:blipFill>
        <p:spPr>
          <a:xfrm>
            <a:off x="5232401" y="0"/>
            <a:ext cx="6959600" cy="4989902"/>
          </a:xfrm>
          <a:prstGeom prst="rect">
            <a:avLst/>
          </a:prstGeom>
          <a:noFill/>
          <a:ln>
            <a:noFill/>
          </a:ln>
        </p:spPr>
      </p:pic>
      <p:pic>
        <p:nvPicPr>
          <p:cNvPr id="498" name="Google Shape;498;p24" descr="Dog Training for Kids: Fun and Easy Ways to Care for Your Furry Friend:  Marin, Vanessa Estrada, Harris, Alisa, Frolic: 9780593196571: Amazon.com:  Books"/>
          <p:cNvPicPr preferRelativeResize="0"/>
          <p:nvPr/>
        </p:nvPicPr>
        <p:blipFill rotWithShape="1">
          <a:blip r:embed="rId4">
            <a:alphaModFix/>
          </a:blip>
          <a:srcRect/>
          <a:stretch/>
        </p:blipFill>
        <p:spPr>
          <a:xfrm>
            <a:off x="1" y="1876927"/>
            <a:ext cx="4981074" cy="4981074"/>
          </a:xfrm>
          <a:prstGeom prst="rect">
            <a:avLst/>
          </a:prstGeom>
          <a:noFill/>
          <a:ln>
            <a:noFill/>
          </a:ln>
        </p:spPr>
      </p:pic>
      <p:sp>
        <p:nvSpPr>
          <p:cNvPr id="499" name="Google Shape;499;p24"/>
          <p:cNvSpPr/>
          <p:nvPr/>
        </p:nvSpPr>
        <p:spPr>
          <a:xfrm>
            <a:off x="697833" y="0"/>
            <a:ext cx="3585410" cy="1515980"/>
          </a:xfrm>
          <a:prstGeom prst="wedgeRectCallout">
            <a:avLst>
              <a:gd name="adj1" fmla="val -25556"/>
              <a:gd name="adj2" fmla="val 99361"/>
            </a:avLst>
          </a:prstGeom>
          <a:solidFill>
            <a:schemeClr val="lt1">
              <a:alpha val="71764"/>
            </a:schemeClr>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a:solidFill>
                  <a:schemeClr val="dk1"/>
                </a:solidFill>
                <a:latin typeface="Twentieth Century"/>
                <a:ea typeface="Twentieth Century"/>
                <a:cs typeface="Twentieth Century"/>
                <a:sym typeface="Twentieth Century"/>
              </a:rPr>
              <a:t>She’s training a dog to follow her.</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25"/>
          <p:cNvSpPr txBox="1">
            <a:spLocks noGrp="1"/>
          </p:cNvSpPr>
          <p:nvPr>
            <p:ph type="title"/>
          </p:nvPr>
        </p:nvSpPr>
        <p:spPr>
          <a:xfrm>
            <a:off x="972080" y="0"/>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I WANT TO JUMP HIGHER!</a:t>
            </a:r>
            <a:endParaRPr/>
          </a:p>
        </p:txBody>
      </p:sp>
      <p:pic>
        <p:nvPicPr>
          <p:cNvPr id="505" name="Google Shape;505;p25" descr="How to: Jump Higher In Only 5 Minutes - YouTube"/>
          <p:cNvPicPr preferRelativeResize="0"/>
          <p:nvPr/>
        </p:nvPicPr>
        <p:blipFill rotWithShape="1">
          <a:blip r:embed="rId3">
            <a:alphaModFix/>
          </a:blip>
          <a:srcRect/>
          <a:stretch/>
        </p:blipFill>
        <p:spPr>
          <a:xfrm>
            <a:off x="0" y="1127203"/>
            <a:ext cx="6914519" cy="3872131"/>
          </a:xfrm>
          <a:prstGeom prst="rect">
            <a:avLst/>
          </a:prstGeom>
          <a:noFill/>
          <a:ln>
            <a:noFill/>
          </a:ln>
        </p:spPr>
      </p:pic>
      <p:pic>
        <p:nvPicPr>
          <p:cNvPr id="506" name="Google Shape;506;p25" descr="How to Jump Higher (with Pictures) - wikiHow"/>
          <p:cNvPicPr preferRelativeResize="0"/>
          <p:nvPr/>
        </p:nvPicPr>
        <p:blipFill rotWithShape="1">
          <a:blip r:embed="rId4">
            <a:alphaModFix/>
          </a:blip>
          <a:srcRect/>
          <a:stretch/>
        </p:blipFill>
        <p:spPr>
          <a:xfrm>
            <a:off x="7171758" y="0"/>
            <a:ext cx="5020242" cy="3760336"/>
          </a:xfrm>
          <a:prstGeom prst="rect">
            <a:avLst/>
          </a:prstGeom>
          <a:noFill/>
          <a:ln>
            <a:noFill/>
          </a:ln>
        </p:spPr>
      </p:pic>
      <p:sp>
        <p:nvSpPr>
          <p:cNvPr id="507" name="Google Shape;507;p25"/>
          <p:cNvSpPr/>
          <p:nvPr/>
        </p:nvSpPr>
        <p:spPr>
          <a:xfrm>
            <a:off x="848747" y="5504470"/>
            <a:ext cx="4756187"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https://www.wikihow.com/Jump-Higher</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508" name="Google Shape;508;p25" descr="Want to Jump Higher? 8 Ways to Improve Your Vertical Leap"/>
          <p:cNvPicPr preferRelativeResize="0"/>
          <p:nvPr/>
        </p:nvPicPr>
        <p:blipFill rotWithShape="1">
          <a:blip r:embed="rId6">
            <a:alphaModFix/>
          </a:blip>
          <a:srcRect/>
          <a:stretch/>
        </p:blipFill>
        <p:spPr>
          <a:xfrm flipH="1">
            <a:off x="7301199" y="3890434"/>
            <a:ext cx="4042054" cy="280223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6"/>
                                        </p:tgtEl>
                                        <p:attrNameLst>
                                          <p:attrName>style.visibility</p:attrName>
                                        </p:attrNameLst>
                                      </p:cBhvr>
                                      <p:to>
                                        <p:strVal val="visible"/>
                                      </p:to>
                                    </p:set>
                                    <p:animEffect transition="in" filter="fade">
                                      <p:cBhvr>
                                        <p:cTn id="7" dur="500"/>
                                        <p:tgtEl>
                                          <p:spTgt spid="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6"/>
          <p:cNvSpPr txBox="1">
            <a:spLocks noGrp="1"/>
          </p:cNvSpPr>
          <p:nvPr>
            <p:ph type="title"/>
          </p:nvPr>
        </p:nvSpPr>
        <p:spPr>
          <a:xfrm>
            <a:off x="1141413" y="0"/>
            <a:ext cx="9905998" cy="118621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I WANT TO SWIMMING FASTER!</a:t>
            </a:r>
            <a:endParaRPr/>
          </a:p>
        </p:txBody>
      </p:sp>
      <p:pic>
        <p:nvPicPr>
          <p:cNvPr id="514" name="Google Shape;514;p26" descr="How To Swim 32 Seconds FASTER (Per 100m) In A Half Ironman Race -  Effortless Swimming"/>
          <p:cNvPicPr preferRelativeResize="0"/>
          <p:nvPr/>
        </p:nvPicPr>
        <p:blipFill rotWithShape="1">
          <a:blip r:embed="rId3">
            <a:alphaModFix/>
          </a:blip>
          <a:srcRect/>
          <a:stretch/>
        </p:blipFill>
        <p:spPr>
          <a:xfrm>
            <a:off x="192821" y="945588"/>
            <a:ext cx="5901591" cy="4420497"/>
          </a:xfrm>
          <a:prstGeom prst="rect">
            <a:avLst/>
          </a:prstGeom>
          <a:noFill/>
          <a:ln>
            <a:noFill/>
          </a:ln>
        </p:spPr>
      </p:pic>
      <p:sp>
        <p:nvSpPr>
          <p:cNvPr id="515" name="Google Shape;515;p26"/>
          <p:cNvSpPr/>
          <p:nvPr/>
        </p:nvSpPr>
        <p:spPr>
          <a:xfrm>
            <a:off x="1275925" y="5912412"/>
            <a:ext cx="373538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4">
                  <a:extLst>
                    <a:ext uri="{A12FA001-AC4F-418D-AE19-62706E023703}">
                      <ahyp:hlinkClr xmlns:ahyp="http://schemas.microsoft.com/office/drawing/2018/hyperlinkcolor" val="tx"/>
                    </a:ext>
                  </a:extLst>
                </a:hlinkClick>
              </a:rPr>
              <a:t>https://www.wikihow.com/Swim-Faster</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516" name="Google Shape;516;p26" descr="How to Swim Faster: 6 Tips to Improve Stroke and Speed | Openfit"/>
          <p:cNvPicPr preferRelativeResize="0"/>
          <p:nvPr/>
        </p:nvPicPr>
        <p:blipFill rotWithShape="1">
          <a:blip r:embed="rId5">
            <a:alphaModFix/>
          </a:blip>
          <a:srcRect/>
          <a:stretch/>
        </p:blipFill>
        <p:spPr>
          <a:xfrm>
            <a:off x="6151054" y="2658533"/>
            <a:ext cx="6040945" cy="419946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27"/>
          <p:cNvSpPr txBox="1">
            <a:spLocks noGrp="1"/>
          </p:cNvSpPr>
          <p:nvPr>
            <p:ph type="title"/>
          </p:nvPr>
        </p:nvSpPr>
        <p:spPr>
          <a:xfrm>
            <a:off x="2157413" y="0"/>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I WANT TO SHOOT BETTER!</a:t>
            </a:r>
            <a:endParaRPr/>
          </a:p>
        </p:txBody>
      </p:sp>
      <p:pic>
        <p:nvPicPr>
          <p:cNvPr id="522" name="Google Shape;522;p27" descr="Amazon.com : HoopsKing Off or Guide Hand Shooting Aid Perfect Jump Shot  Strap - Develop A True One Handed Release On Your Shot - Stops Rotation of  The Wrist to Prevent Off"/>
          <p:cNvPicPr preferRelativeResize="0"/>
          <p:nvPr/>
        </p:nvPicPr>
        <p:blipFill rotWithShape="1">
          <a:blip r:embed="rId3">
            <a:alphaModFix/>
          </a:blip>
          <a:srcRect/>
          <a:stretch/>
        </p:blipFill>
        <p:spPr>
          <a:xfrm>
            <a:off x="4284133" y="1748934"/>
            <a:ext cx="7907867" cy="4866379"/>
          </a:xfrm>
          <a:prstGeom prst="rect">
            <a:avLst/>
          </a:prstGeom>
          <a:noFill/>
          <a:ln>
            <a:noFill/>
          </a:ln>
        </p:spPr>
      </p:pic>
      <p:pic>
        <p:nvPicPr>
          <p:cNvPr id="523" name="Google Shape;523;p27" descr="Basketball Court: Shooting Drills, Rocky Mount Event Center"/>
          <p:cNvPicPr preferRelativeResize="0"/>
          <p:nvPr/>
        </p:nvPicPr>
        <p:blipFill rotWithShape="1">
          <a:blip r:embed="rId4">
            <a:alphaModFix/>
          </a:blip>
          <a:srcRect/>
          <a:stretch/>
        </p:blipFill>
        <p:spPr>
          <a:xfrm>
            <a:off x="539749" y="2605616"/>
            <a:ext cx="3492500" cy="23241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28"/>
          <p:cNvSpPr txBox="1">
            <a:spLocks noGrp="1"/>
          </p:cNvSpPr>
          <p:nvPr>
            <p:ph type="title"/>
          </p:nvPr>
        </p:nvSpPr>
        <p:spPr>
          <a:xfrm>
            <a:off x="162204" y="0"/>
            <a:ext cx="5269831" cy="123754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200"/>
              <a:buFont typeface="Twentieth Century"/>
              <a:buNone/>
            </a:pPr>
            <a:r>
              <a:rPr lang="en-US" sz="3200" b="1">
                <a:solidFill>
                  <a:schemeClr val="dk1"/>
                </a:solidFill>
              </a:rPr>
              <a:t>I WANT TO RUN FASTER!</a:t>
            </a:r>
            <a:endParaRPr/>
          </a:p>
        </p:txBody>
      </p:sp>
      <p:pic>
        <p:nvPicPr>
          <p:cNvPr id="529" name="Google Shape;529;p28" descr="5 tips to help you run faster - The Breakthrough Running Clinic"/>
          <p:cNvPicPr preferRelativeResize="0"/>
          <p:nvPr/>
        </p:nvPicPr>
        <p:blipFill rotWithShape="1">
          <a:blip r:embed="rId3">
            <a:alphaModFix/>
          </a:blip>
          <a:srcRect/>
          <a:stretch/>
        </p:blipFill>
        <p:spPr>
          <a:xfrm>
            <a:off x="113243" y="1419814"/>
            <a:ext cx="3124905" cy="3124905"/>
          </a:xfrm>
          <a:prstGeom prst="rect">
            <a:avLst/>
          </a:prstGeom>
          <a:noFill/>
          <a:ln>
            <a:noFill/>
          </a:ln>
        </p:spPr>
      </p:pic>
      <p:pic>
        <p:nvPicPr>
          <p:cNvPr id="530" name="Google Shape;530;p28" descr="I Want To Run Fast on Behance"/>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3904" y="4018372"/>
            <a:ext cx="2549798" cy="2839628"/>
          </a:xfrm>
          <a:prstGeom prst="rect">
            <a:avLst/>
          </a:prstGeom>
          <a:noFill/>
          <a:ln>
            <a:noFill/>
          </a:ln>
        </p:spPr>
      </p:pic>
      <p:sp>
        <p:nvSpPr>
          <p:cNvPr id="531" name="Google Shape;531;p28"/>
          <p:cNvSpPr/>
          <p:nvPr/>
        </p:nvSpPr>
        <p:spPr>
          <a:xfrm>
            <a:off x="995058" y="914378"/>
            <a:ext cx="3578287"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https://www.wikihow.com/Run-Faster</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532" name="Google Shape;532;p28"/>
          <p:cNvPicPr preferRelativeResize="0"/>
          <p:nvPr/>
        </p:nvPicPr>
        <p:blipFill>
          <a:blip r:embed="rId6"/>
          <a:srcRect/>
          <a:stretch/>
        </p:blipFill>
        <p:spPr>
          <a:xfrm>
            <a:off x="5334000" y="0"/>
            <a:ext cx="6858000" cy="6858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29"/>
          <p:cNvSpPr txBox="1">
            <a:spLocks noGrp="1"/>
          </p:cNvSpPr>
          <p:nvPr>
            <p:ph type="title"/>
          </p:nvPr>
        </p:nvSpPr>
        <p:spPr>
          <a:xfrm>
            <a:off x="0" y="0"/>
            <a:ext cx="3623092"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Twentieth Century"/>
              <a:buNone/>
            </a:pPr>
            <a:r>
              <a:rPr lang="en-US">
                <a:solidFill>
                  <a:schemeClr val="dk1"/>
                </a:solidFill>
              </a:rPr>
              <a:t>HOW TO TRAIN?</a:t>
            </a:r>
            <a:endParaRPr/>
          </a:p>
        </p:txBody>
      </p:sp>
      <p:pic>
        <p:nvPicPr>
          <p:cNvPr id="538" name="Google Shape;538;p29"/>
          <p:cNvPicPr preferRelativeResize="0"/>
          <p:nvPr/>
        </p:nvPicPr>
        <p:blipFill>
          <a:blip r:embed="rId3" cstate="email">
            <a:extLst>
              <a:ext uri="{28A0092B-C50C-407E-A947-70E740481C1C}">
                <a14:useLocalDpi xmlns:a14="http://schemas.microsoft.com/office/drawing/2010/main"/>
              </a:ext>
            </a:extLst>
          </a:blip>
          <a:srcRect/>
          <a:stretch/>
        </p:blipFill>
        <p:spPr>
          <a:xfrm>
            <a:off x="3404239" y="559233"/>
            <a:ext cx="8787122" cy="618023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
          <p:cNvSpPr txBox="1">
            <a:spLocks noGrp="1"/>
          </p:cNvSpPr>
          <p:nvPr>
            <p:ph type="title"/>
          </p:nvPr>
        </p:nvSpPr>
        <p:spPr>
          <a:xfrm>
            <a:off x="770021" y="4884821"/>
            <a:ext cx="10278978" cy="1736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latin typeface="Twentieth Century"/>
                <a:ea typeface="Twentieth Century"/>
                <a:cs typeface="Twentieth Century"/>
                <a:sym typeface="Twentieth Century"/>
              </a:rPr>
              <a:t>WHAT ARE THEY DOING?</a:t>
            </a:r>
            <a:br>
              <a:rPr lang="en-US">
                <a:latin typeface="Twentieth Century"/>
                <a:ea typeface="Twentieth Century"/>
                <a:cs typeface="Twentieth Century"/>
                <a:sym typeface="Twentieth Century"/>
              </a:rPr>
            </a:br>
            <a:r>
              <a:rPr lang="en-US">
                <a:latin typeface="Twentieth Century"/>
                <a:ea typeface="Twentieth Century"/>
                <a:cs typeface="Twentieth Century"/>
                <a:sym typeface="Twentieth Century"/>
              </a:rPr>
              <a:t>DO YOU SEE A COACH?  WHO IS HE? </a:t>
            </a:r>
            <a:endParaRPr/>
          </a:p>
        </p:txBody>
      </p:sp>
      <p:pic>
        <p:nvPicPr>
          <p:cNvPr id="347" name="Google Shape;347;p3" descr="10 Fun Soccer Games for Kids (Perfect for 5 - 8 Year Olds)"/>
          <p:cNvPicPr preferRelativeResize="0"/>
          <p:nvPr/>
        </p:nvPicPr>
        <p:blipFill rotWithShape="1">
          <a:blip r:embed="rId3">
            <a:alphaModFix/>
          </a:blip>
          <a:srcRect/>
          <a:stretch/>
        </p:blipFill>
        <p:spPr>
          <a:xfrm>
            <a:off x="5914589" y="-1"/>
            <a:ext cx="6277411" cy="4884821"/>
          </a:xfrm>
          <a:prstGeom prst="rect">
            <a:avLst/>
          </a:prstGeom>
          <a:noFill/>
          <a:ln>
            <a:noFill/>
          </a:ln>
        </p:spPr>
      </p:pic>
      <p:pic>
        <p:nvPicPr>
          <p:cNvPr id="348" name="Google Shape;348;p3" descr="Hadoop Distributions And Kids' Soccer - Enterprise Irregulars"/>
          <p:cNvPicPr preferRelativeResize="0"/>
          <p:nvPr/>
        </p:nvPicPr>
        <p:blipFill rotWithShape="1">
          <a:blip r:embed="rId4">
            <a:alphaModFix/>
          </a:blip>
          <a:srcRect/>
          <a:stretch/>
        </p:blipFill>
        <p:spPr>
          <a:xfrm>
            <a:off x="1" y="-1"/>
            <a:ext cx="5878977" cy="4884821"/>
          </a:xfrm>
          <a:prstGeom prst="rect">
            <a:avLst/>
          </a:prstGeom>
          <a:noFill/>
          <a:ln>
            <a:noFill/>
          </a:ln>
        </p:spPr>
      </p:pic>
      <p:sp>
        <p:nvSpPr>
          <p:cNvPr id="349" name="Google Shape;349;p3"/>
          <p:cNvSpPr/>
          <p:nvPr/>
        </p:nvSpPr>
        <p:spPr>
          <a:xfrm>
            <a:off x="7907867" y="660400"/>
            <a:ext cx="1337733" cy="1168400"/>
          </a:xfrm>
          <a:prstGeom prst="donut">
            <a:avLst>
              <a:gd name="adj" fmla="val 7216"/>
            </a:avLst>
          </a:prstGeom>
          <a:solidFill>
            <a:srgbClr val="FFFF00"/>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9"/>
                                        </p:tgtEl>
                                        <p:attrNameLst>
                                          <p:attrName>style.visibility</p:attrName>
                                        </p:attrNameLst>
                                      </p:cBhvr>
                                      <p:to>
                                        <p:strVal val="visible"/>
                                      </p:to>
                                    </p:set>
                                    <p:anim calcmode="lin" valueType="num">
                                      <p:cBhvr additive="base">
                                        <p:cTn id="7" dur="500"/>
                                        <p:tgtEl>
                                          <p:spTgt spid="3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30"/>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544" name="Google Shape;544;p30"/>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545" name="Google Shape;545;p30"/>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Three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31"/>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IN THE BEGINNING, LET’S WATCH A VIDEO.</a:t>
            </a:r>
            <a:endParaRPr/>
          </a:p>
        </p:txBody>
      </p:sp>
      <p:pic>
        <p:nvPicPr>
          <p:cNvPr id="551" name="Google Shape;551;p31" descr="Let's Watch | Let's Go | Oxford University Press">
            <a:hlinkClick r:id="rId3"/>
          </p:cNvPr>
          <p:cNvPicPr preferRelativeResize="0"/>
          <p:nvPr/>
        </p:nvPicPr>
        <p:blipFill rotWithShape="1">
          <a:blip r:embed="rId4">
            <a:alphaModFix/>
          </a:blip>
          <a:srcRect/>
          <a:stretch/>
        </p:blipFill>
        <p:spPr>
          <a:xfrm>
            <a:off x="3046412" y="2097088"/>
            <a:ext cx="6096000" cy="4572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pic>
        <p:nvPicPr>
          <p:cNvPr id="556" name="Google Shape;556;p32"/>
          <p:cNvPicPr preferRelativeResize="0"/>
          <p:nvPr/>
        </p:nvPicPr>
        <p:blipFill>
          <a:blip r:embed="rId3"/>
          <a:srcRect/>
          <a:stretch/>
        </p:blipFill>
        <p:spPr>
          <a:xfrm>
            <a:off x="1100667" y="29139"/>
            <a:ext cx="10031677" cy="682764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33"/>
          <p:cNvSpPr txBox="1">
            <a:spLocks noGrp="1"/>
          </p:cNvSpPr>
          <p:nvPr>
            <p:ph type="title"/>
          </p:nvPr>
        </p:nvSpPr>
        <p:spPr>
          <a:xfrm>
            <a:off x="0" y="98929"/>
            <a:ext cx="4758267" cy="95967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WHAT IS “FITNESS”?</a:t>
            </a:r>
            <a:endParaRPr/>
          </a:p>
        </p:txBody>
      </p:sp>
      <p:pic>
        <p:nvPicPr>
          <p:cNvPr id="562" name="Google Shape;562;p33" descr="Happy Sporty Children In Gym. Kids Exercises Stock Image - Image of little,  gymnastic: 118508513"/>
          <p:cNvPicPr preferRelativeResize="0"/>
          <p:nvPr/>
        </p:nvPicPr>
        <p:blipFill rotWithShape="1">
          <a:blip r:embed="rId3">
            <a:alphaModFix/>
          </a:blip>
          <a:srcRect/>
          <a:stretch/>
        </p:blipFill>
        <p:spPr>
          <a:xfrm>
            <a:off x="7247467" y="0"/>
            <a:ext cx="4301067" cy="2862165"/>
          </a:xfrm>
          <a:prstGeom prst="rect">
            <a:avLst/>
          </a:prstGeom>
          <a:noFill/>
          <a:ln>
            <a:noFill/>
          </a:ln>
        </p:spPr>
      </p:pic>
      <p:pic>
        <p:nvPicPr>
          <p:cNvPr id="563" name="Google Shape;563;p33" descr="4 Kids Fitness Classes to Burn Off Extra Energy | ACTIVEkids"/>
          <p:cNvPicPr preferRelativeResize="0"/>
          <p:nvPr/>
        </p:nvPicPr>
        <p:blipFill rotWithShape="1">
          <a:blip r:embed="rId4">
            <a:alphaModFix/>
          </a:blip>
          <a:srcRect/>
          <a:stretch/>
        </p:blipFill>
        <p:spPr>
          <a:xfrm>
            <a:off x="5995664" y="2811939"/>
            <a:ext cx="6196336" cy="3947132"/>
          </a:xfrm>
          <a:prstGeom prst="rect">
            <a:avLst/>
          </a:prstGeom>
          <a:noFill/>
          <a:ln>
            <a:noFill/>
          </a:ln>
        </p:spPr>
      </p:pic>
      <p:sp>
        <p:nvSpPr>
          <p:cNvPr id="564" name="Google Shape;564;p33"/>
          <p:cNvSpPr txBox="1"/>
          <p:nvPr/>
        </p:nvSpPr>
        <p:spPr>
          <a:xfrm>
            <a:off x="0" y="830917"/>
            <a:ext cx="5181600"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a:solidFill>
                  <a:schemeClr val="lt1"/>
                </a:solidFill>
                <a:latin typeface="Twentieth Century"/>
                <a:ea typeface="Twentieth Century"/>
                <a:cs typeface="Twentieth Century"/>
                <a:sym typeface="Twentieth Century"/>
              </a:rPr>
              <a:t>Fitness is the training to make your body stronger.</a:t>
            </a:r>
            <a:endParaRPr/>
          </a:p>
        </p:txBody>
      </p:sp>
      <p:pic>
        <p:nvPicPr>
          <p:cNvPr id="565" name="Google Shape;565;p33" descr="Why you SHOULD take your kids to the gym – PTs say push-ups could help beat  childhood obesity"/>
          <p:cNvPicPr preferRelativeResize="0"/>
          <p:nvPr/>
        </p:nvPicPr>
        <p:blipFill rotWithShape="1">
          <a:blip r:embed="rId5">
            <a:alphaModFix/>
          </a:blip>
          <a:srcRect/>
          <a:stretch/>
        </p:blipFill>
        <p:spPr>
          <a:xfrm>
            <a:off x="131013" y="2148335"/>
            <a:ext cx="3492500" cy="2324100"/>
          </a:xfrm>
          <a:prstGeom prst="rect">
            <a:avLst/>
          </a:prstGeom>
          <a:noFill/>
          <a:ln>
            <a:noFill/>
          </a:ln>
        </p:spPr>
      </p:pic>
      <p:pic>
        <p:nvPicPr>
          <p:cNvPr id="566" name="Google Shape;566;p33" descr="The Future of Fitness: 9 Articles to Help Raise Healthy Kids | Breaking  Muscle"/>
          <p:cNvPicPr preferRelativeResize="0"/>
          <p:nvPr/>
        </p:nvPicPr>
        <p:blipFill rotWithShape="1">
          <a:blip r:embed="rId6">
            <a:alphaModFix/>
          </a:blip>
          <a:srcRect/>
          <a:stretch/>
        </p:blipFill>
        <p:spPr>
          <a:xfrm>
            <a:off x="2717800" y="4457700"/>
            <a:ext cx="3378200" cy="2400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4"/>
                                        </p:tgtEl>
                                        <p:attrNameLst>
                                          <p:attrName>style.visibility</p:attrName>
                                        </p:attrNameLst>
                                      </p:cBhvr>
                                      <p:to>
                                        <p:strVal val="visible"/>
                                      </p:to>
                                    </p:set>
                                    <p:animEffect transition="in" filter="fade">
                                      <p:cBhvr>
                                        <p:cTn id="7" dur="500"/>
                                        <p:tgtEl>
                                          <p:spTgt spid="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pic>
        <p:nvPicPr>
          <p:cNvPr id="571" name="Google Shape;571;p34" descr="Girl and boy children fitness exercise set. 47497494"/>
          <p:cNvPicPr preferRelativeResize="0"/>
          <p:nvPr/>
        </p:nvPicPr>
        <p:blipFill rotWithShape="1">
          <a:blip r:embed="rId3">
            <a:alphaModFix/>
          </a:blip>
          <a:srcRect/>
          <a:stretch/>
        </p:blipFill>
        <p:spPr>
          <a:xfrm>
            <a:off x="-1" y="-1"/>
            <a:ext cx="6096000" cy="4551680"/>
          </a:xfrm>
          <a:prstGeom prst="rect">
            <a:avLst/>
          </a:prstGeom>
          <a:noFill/>
          <a:ln>
            <a:noFill/>
          </a:ln>
        </p:spPr>
      </p:pic>
      <p:pic>
        <p:nvPicPr>
          <p:cNvPr id="572" name="Google Shape;572;p34" descr="Girl and boy children fitness exercise set. 47497496"/>
          <p:cNvPicPr preferRelativeResize="0"/>
          <p:nvPr/>
        </p:nvPicPr>
        <p:blipFill rotWithShape="1">
          <a:blip r:embed="rId4">
            <a:alphaModFix/>
          </a:blip>
          <a:srcRect/>
          <a:stretch/>
        </p:blipFill>
        <p:spPr>
          <a:xfrm>
            <a:off x="6096000" y="2346960"/>
            <a:ext cx="6096000" cy="451104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35"/>
          <p:cNvSpPr txBox="1">
            <a:spLocks noGrp="1"/>
          </p:cNvSpPr>
          <p:nvPr>
            <p:ph type="title"/>
          </p:nvPr>
        </p:nvSpPr>
        <p:spPr>
          <a:xfrm>
            <a:off x="1130968" y="553452"/>
            <a:ext cx="2767264" cy="226729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WHAT IS “ROUTINE”?</a:t>
            </a:r>
            <a:endParaRPr/>
          </a:p>
        </p:txBody>
      </p:sp>
      <p:pic>
        <p:nvPicPr>
          <p:cNvPr id="578" name="Google Shape;578;p35" descr="Daily routine. Kids making various cases in all...-插圖素材[58523231] - PIXTA圖庫"/>
          <p:cNvPicPr preferRelativeResize="0"/>
          <p:nvPr/>
        </p:nvPicPr>
        <p:blipFill rotWithShape="1">
          <a:blip r:embed="rId3">
            <a:alphaModFix/>
          </a:blip>
          <a:srcRect/>
          <a:stretch/>
        </p:blipFill>
        <p:spPr>
          <a:xfrm>
            <a:off x="4764505" y="-15721"/>
            <a:ext cx="7427495" cy="6873721"/>
          </a:xfrm>
          <a:prstGeom prst="rect">
            <a:avLst/>
          </a:prstGeom>
          <a:noFill/>
          <a:ln>
            <a:noFill/>
          </a:ln>
        </p:spPr>
      </p:pic>
      <p:pic>
        <p:nvPicPr>
          <p:cNvPr id="579" name="Google Shape;579;p35" descr="Tips for keeping a routine amid a whirlwind of changes - Gundersen Health  System"/>
          <p:cNvPicPr preferRelativeResize="0"/>
          <p:nvPr/>
        </p:nvPicPr>
        <p:blipFill rotWithShape="1">
          <a:blip r:embed="rId4">
            <a:alphaModFix/>
          </a:blip>
          <a:srcRect/>
          <a:stretch/>
        </p:blipFill>
        <p:spPr>
          <a:xfrm>
            <a:off x="609600" y="2820748"/>
            <a:ext cx="3810000" cy="21336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36"/>
          <p:cNvSpPr txBox="1">
            <a:spLocks noGrp="1"/>
          </p:cNvSpPr>
          <p:nvPr>
            <p:ph type="title"/>
          </p:nvPr>
        </p:nvSpPr>
        <p:spPr>
          <a:xfrm>
            <a:off x="1034716" y="1900989"/>
            <a:ext cx="2767264" cy="226729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WHAT IS “ROUTINE”?</a:t>
            </a:r>
            <a:endParaRPr/>
          </a:p>
        </p:txBody>
      </p:sp>
      <p:pic>
        <p:nvPicPr>
          <p:cNvPr id="585" name="Google Shape;585;p36" descr="白天的時間一個可愛的男孩在不同的情況下日常與紅色簡單的手錶隔離在白色背景上向量圖形及更多一個人圖片- iStock"/>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75747" y="0"/>
            <a:ext cx="7716253" cy="6858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37"/>
          <p:cNvSpPr txBox="1">
            <a:spLocks noGrp="1"/>
          </p:cNvSpPr>
          <p:nvPr>
            <p:ph type="title"/>
          </p:nvPr>
        </p:nvSpPr>
        <p:spPr>
          <a:xfrm>
            <a:off x="1034716" y="1900989"/>
            <a:ext cx="2767264" cy="226729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WHAT IS “ROUTINE”?</a:t>
            </a:r>
            <a:endParaRPr/>
          </a:p>
        </p:txBody>
      </p:sp>
      <p:pic>
        <p:nvPicPr>
          <p:cNvPr id="591" name="Google Shape;591;p37" descr="12 Uhr kind-Ideen in 2021 | tagesablauf kinder, kalender für kinder, kinde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702968" y="0"/>
            <a:ext cx="6489032" cy="689439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pic>
        <p:nvPicPr>
          <p:cNvPr id="596" name="Google Shape;596;p38"/>
          <p:cNvPicPr preferRelativeResize="0"/>
          <p:nvPr/>
        </p:nvPicPr>
        <p:blipFill>
          <a:blip r:embed="rId3"/>
          <a:srcRect/>
          <a:stretch/>
        </p:blipFill>
        <p:spPr>
          <a:xfrm>
            <a:off x="2293409" y="59671"/>
            <a:ext cx="9898591" cy="6738656"/>
          </a:xfrm>
          <a:prstGeom prst="rect">
            <a:avLst/>
          </a:prstGeom>
          <a:noFill/>
          <a:ln>
            <a:noFill/>
          </a:ln>
        </p:spPr>
      </p:pic>
      <p:sp>
        <p:nvSpPr>
          <p:cNvPr id="597" name="Google Shape;597;p38"/>
          <p:cNvSpPr/>
          <p:nvPr/>
        </p:nvSpPr>
        <p:spPr>
          <a:xfrm>
            <a:off x="3725333" y="59266"/>
            <a:ext cx="5774267" cy="567267"/>
          </a:xfrm>
          <a:prstGeom prst="frame">
            <a:avLst>
              <a:gd name="adj1" fmla="val 12500"/>
            </a:avLst>
          </a:prstGeom>
          <a:solidFill>
            <a:schemeClr val="accent1"/>
          </a:solidFill>
          <a:ln w="571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598" name="Google Shape;598;p38"/>
          <p:cNvSpPr/>
          <p:nvPr/>
        </p:nvSpPr>
        <p:spPr>
          <a:xfrm>
            <a:off x="0" y="1443789"/>
            <a:ext cx="2293409" cy="2550695"/>
          </a:xfrm>
          <a:prstGeom prst="cloudCallout">
            <a:avLst>
              <a:gd name="adj1" fmla="val 21136"/>
              <a:gd name="adj2" fmla="val 65330"/>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a:solidFill>
                  <a:schemeClr val="dk1"/>
                </a:solidFill>
                <a:latin typeface="Twentieth Century"/>
                <a:ea typeface="Twentieth Century"/>
                <a:cs typeface="Twentieth Century"/>
                <a:sym typeface="Twentieth Century"/>
              </a:rPr>
              <a:t>Why?</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7"/>
                                        </p:tgtEl>
                                        <p:attrNameLst>
                                          <p:attrName>style.visibility</p:attrName>
                                        </p:attrNameLst>
                                      </p:cBhvr>
                                      <p:to>
                                        <p:strVal val="visible"/>
                                      </p:to>
                                    </p:set>
                                    <p:anim calcmode="lin" valueType="num">
                                      <p:cBhvr additive="base">
                                        <p:cTn id="7" dur="500"/>
                                        <p:tgtEl>
                                          <p:spTgt spid="59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8"/>
                                        </p:tgtEl>
                                        <p:attrNameLst>
                                          <p:attrName>style.visibility</p:attrName>
                                        </p:attrNameLst>
                                      </p:cBhvr>
                                      <p:to>
                                        <p:strVal val="visible"/>
                                      </p:to>
                                    </p:set>
                                    <p:animEffect transition="in" filter="fade">
                                      <p:cBhvr>
                                        <p:cTn id="12" dur="500"/>
                                        <p:tgtEl>
                                          <p:spTgt spid="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602"/>
        <p:cNvGrpSpPr/>
        <p:nvPr/>
      </p:nvGrpSpPr>
      <p:grpSpPr>
        <a:xfrm>
          <a:off x="0" y="0"/>
          <a:ext cx="0" cy="0"/>
          <a:chOff x="0" y="0"/>
          <a:chExt cx="0" cy="0"/>
        </a:xfrm>
      </p:grpSpPr>
      <p:pic>
        <p:nvPicPr>
          <p:cNvPr id="603" name="Google Shape;603;p39"/>
          <p:cNvPicPr preferRelativeResize="0"/>
          <p:nvPr/>
        </p:nvPicPr>
        <p:blipFill rotWithShape="1">
          <a:blip r:embed="rId4" cstate="email">
            <a:alphaModFix amt="30000"/>
            <a:extLst>
              <a:ext uri="{28A0092B-C50C-407E-A947-70E740481C1C}">
                <a14:useLocalDpi xmlns:a14="http://schemas.microsoft.com/office/drawing/2010/main"/>
              </a:ext>
            </a:extLst>
          </a:blip>
          <a:srcRect/>
          <a:stretch/>
        </p:blipFill>
        <p:spPr>
          <a:xfrm>
            <a:off x="0" y="-1"/>
            <a:ext cx="12192003" cy="6858001"/>
          </a:xfrm>
          <a:prstGeom prst="rect">
            <a:avLst/>
          </a:prstGeom>
          <a:noFill/>
          <a:ln>
            <a:noFill/>
          </a:ln>
        </p:spPr>
      </p:pic>
      <p:grpSp>
        <p:nvGrpSpPr>
          <p:cNvPr id="604" name="Google Shape;604;p39"/>
          <p:cNvGrpSpPr/>
          <p:nvPr/>
        </p:nvGrpSpPr>
        <p:grpSpPr>
          <a:xfrm>
            <a:off x="-14288" y="0"/>
            <a:ext cx="12053888" cy="6858001"/>
            <a:chOff x="-14288" y="0"/>
            <a:chExt cx="12053888" cy="6858001"/>
          </a:xfrm>
        </p:grpSpPr>
        <p:grpSp>
          <p:nvGrpSpPr>
            <p:cNvPr id="605" name="Google Shape;605;p39"/>
            <p:cNvGrpSpPr/>
            <p:nvPr/>
          </p:nvGrpSpPr>
          <p:grpSpPr>
            <a:xfrm>
              <a:off x="-14288" y="0"/>
              <a:ext cx="1220788" cy="6858001"/>
              <a:chOff x="-14288" y="0"/>
              <a:chExt cx="1220788" cy="6858001"/>
            </a:xfrm>
          </p:grpSpPr>
          <p:sp>
            <p:nvSpPr>
              <p:cNvPr id="606" name="Google Shape;606;p39"/>
              <p:cNvSpPr/>
              <p:nvPr/>
            </p:nvSpPr>
            <p:spPr>
              <a:xfrm>
                <a:off x="114300" y="4763"/>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9"/>
              <p:cNvSpPr/>
              <p:nvPr/>
            </p:nvSpPr>
            <p:spPr>
              <a:xfrm>
                <a:off x="33337"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9"/>
              <p:cNvSpPr/>
              <p:nvPr/>
            </p:nvSpPr>
            <p:spPr>
              <a:xfrm>
                <a:off x="28575"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9"/>
              <p:cNvSpPr/>
              <p:nvPr/>
            </p:nvSpPr>
            <p:spPr>
              <a:xfrm>
                <a:off x="200025" y="4763"/>
                <a:ext cx="369888" cy="1811338"/>
              </a:xfrm>
              <a:custGeom>
                <a:avLst/>
                <a:gdLst/>
                <a:ahLst/>
                <a:cxnLst/>
                <a:rect l="l" t="t" r="r" b="b"/>
                <a:pathLst>
                  <a:path w="233" h="1141" extrusionOk="0">
                    <a:moveTo>
                      <a:pt x="218" y="1141"/>
                    </a:moveTo>
                    <a:lnTo>
                      <a:pt x="0" y="626"/>
                    </a:lnTo>
                    <a:lnTo>
                      <a:pt x="0" y="0"/>
                    </a:lnTo>
                    <a:lnTo>
                      <a:pt x="15" y="0"/>
                    </a:lnTo>
                    <a:lnTo>
                      <a:pt x="15" y="623"/>
                    </a:lnTo>
                    <a:lnTo>
                      <a:pt x="233" y="1135"/>
                    </a:lnTo>
                    <a:lnTo>
                      <a:pt x="218" y="1141"/>
                    </a:lnTo>
                    <a:close/>
                  </a:path>
                </a:pathLst>
              </a:custGeom>
              <a:gradFill>
                <a:gsLst>
                  <a:gs pos="0">
                    <a:schemeClr val="lt2"/>
                  </a:gs>
                  <a:gs pos="100000">
                    <a:srgbClr val="3B95DE"/>
                  </a:gs>
                </a:gsLst>
                <a:lin ang="5400000" scaled="0"/>
              </a:gradFill>
              <a:ln>
                <a:noFill/>
              </a:ln>
            </p:spPr>
          </p:sp>
          <p:sp>
            <p:nvSpPr>
              <p:cNvPr id="610" name="Google Shape;610;p39"/>
              <p:cNvSpPr/>
              <p:nvPr/>
            </p:nvSpPr>
            <p:spPr>
              <a:xfrm>
                <a:off x="503237"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9"/>
              <p:cNvSpPr/>
              <p:nvPr/>
            </p:nvSpPr>
            <p:spPr>
              <a:xfrm>
                <a:off x="285750" y="4763"/>
                <a:ext cx="369888" cy="1430338"/>
              </a:xfrm>
              <a:custGeom>
                <a:avLst/>
                <a:gdLst/>
                <a:ahLst/>
                <a:cxnLst/>
                <a:rect l="l" t="t" r="r" b="b"/>
                <a:pathLst>
                  <a:path w="233" h="901" extrusionOk="0">
                    <a:moveTo>
                      <a:pt x="221" y="901"/>
                    </a:moveTo>
                    <a:lnTo>
                      <a:pt x="0" y="383"/>
                    </a:lnTo>
                    <a:lnTo>
                      <a:pt x="0" y="0"/>
                    </a:lnTo>
                    <a:lnTo>
                      <a:pt x="18" y="0"/>
                    </a:lnTo>
                    <a:lnTo>
                      <a:pt x="18" y="380"/>
                    </a:lnTo>
                    <a:lnTo>
                      <a:pt x="233" y="895"/>
                    </a:lnTo>
                    <a:lnTo>
                      <a:pt x="221" y="901"/>
                    </a:lnTo>
                    <a:close/>
                  </a:path>
                </a:pathLst>
              </a:custGeom>
              <a:gradFill>
                <a:gsLst>
                  <a:gs pos="0">
                    <a:schemeClr val="lt2"/>
                  </a:gs>
                  <a:gs pos="100000">
                    <a:srgbClr val="3B95DE"/>
                  </a:gs>
                </a:gsLst>
                <a:lin ang="5400000" scaled="0"/>
              </a:gradFill>
              <a:ln>
                <a:noFill/>
              </a:ln>
            </p:spPr>
          </p:sp>
          <p:sp>
            <p:nvSpPr>
              <p:cNvPr id="612" name="Google Shape;612;p39"/>
              <p:cNvSpPr/>
              <p:nvPr/>
            </p:nvSpPr>
            <p:spPr>
              <a:xfrm>
                <a:off x="546100"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95DE"/>
                  </a:gs>
                </a:gsLst>
                <a:lin ang="5400000" scaled="0"/>
              </a:gradFill>
              <a:ln>
                <a:noFill/>
              </a:ln>
            </p:spPr>
          </p:sp>
          <p:sp>
            <p:nvSpPr>
              <p:cNvPr id="613" name="Google Shape;613;p39"/>
              <p:cNvSpPr/>
              <p:nvPr/>
            </p:nvSpPr>
            <p:spPr>
              <a:xfrm>
                <a:off x="588962"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9"/>
              <p:cNvSpPr/>
              <p:nvPr/>
            </p:nvSpPr>
            <p:spPr>
              <a:xfrm>
                <a:off x="588962"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9"/>
              <p:cNvSpPr/>
              <p:nvPr/>
            </p:nvSpPr>
            <p:spPr>
              <a:xfrm>
                <a:off x="641350" y="0"/>
                <a:ext cx="422275" cy="527050"/>
              </a:xfrm>
              <a:custGeom>
                <a:avLst/>
                <a:gdLst/>
                <a:ahLst/>
                <a:cxnLst/>
                <a:rect l="l" t="t" r="r" b="b"/>
                <a:pathLst>
                  <a:path w="266" h="332" extrusionOk="0">
                    <a:moveTo>
                      <a:pt x="257" y="332"/>
                    </a:moveTo>
                    <a:lnTo>
                      <a:pt x="48" y="123"/>
                    </a:lnTo>
                    <a:lnTo>
                      <a:pt x="0" y="6"/>
                    </a:lnTo>
                    <a:lnTo>
                      <a:pt x="15" y="0"/>
                    </a:lnTo>
                    <a:lnTo>
                      <a:pt x="63" y="114"/>
                    </a:lnTo>
                    <a:lnTo>
                      <a:pt x="266" y="320"/>
                    </a:lnTo>
                    <a:lnTo>
                      <a:pt x="257" y="332"/>
                    </a:lnTo>
                    <a:close/>
                  </a:path>
                </a:pathLst>
              </a:custGeom>
              <a:gradFill>
                <a:gsLst>
                  <a:gs pos="0">
                    <a:schemeClr val="lt2"/>
                  </a:gs>
                  <a:gs pos="100000">
                    <a:srgbClr val="3B95DE"/>
                  </a:gs>
                </a:gsLst>
                <a:lin ang="5400000" scaled="0"/>
              </a:gradFill>
              <a:ln>
                <a:noFill/>
              </a:ln>
            </p:spPr>
          </p:sp>
          <p:sp>
            <p:nvSpPr>
              <p:cNvPr id="616" name="Google Shape;616;p39"/>
              <p:cNvSpPr/>
              <p:nvPr/>
            </p:nvSpPr>
            <p:spPr>
              <a:xfrm>
                <a:off x="1020762"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17" name="Google Shape;617;p39"/>
              <p:cNvCxnSpPr/>
              <p:nvPr/>
            </p:nvCxnSpPr>
            <p:spPr>
              <a:xfrm>
                <a:off x="-4763" y="9525"/>
                <a:ext cx="0" cy="0"/>
              </a:xfrm>
              <a:prstGeom prst="straightConnector1">
                <a:avLst/>
              </a:prstGeom>
              <a:gradFill>
                <a:gsLst>
                  <a:gs pos="0">
                    <a:schemeClr val="lt2"/>
                  </a:gs>
                  <a:gs pos="100000">
                    <a:srgbClr val="3B95DE"/>
                  </a:gs>
                </a:gsLst>
                <a:lin ang="5400000" scaled="0"/>
              </a:gradFill>
              <a:ln w="9525" cap="flat" cmpd="sng">
                <a:solidFill>
                  <a:srgbClr val="FFFFFF"/>
                </a:solidFill>
                <a:prstDash val="solid"/>
                <a:miter lim="800000"/>
                <a:headEnd type="none" w="med" len="med"/>
                <a:tailEnd type="none" w="med" len="med"/>
              </a:ln>
            </p:spPr>
          </p:cxnSp>
          <p:sp>
            <p:nvSpPr>
              <p:cNvPr id="618" name="Google Shape;618;p39"/>
              <p:cNvSpPr/>
              <p:nvPr/>
            </p:nvSpPr>
            <p:spPr>
              <a:xfrm>
                <a:off x="9525" y="1801813"/>
                <a:ext cx="123825" cy="127000"/>
              </a:xfrm>
              <a:custGeom>
                <a:avLst/>
                <a:gdLst/>
                <a:ahLst/>
                <a:cxnLst/>
                <a:rect l="l" t="t" r="r" b="b"/>
                <a:pathLst>
                  <a:path w="78" h="80" extrusionOk="0">
                    <a:moveTo>
                      <a:pt x="6" y="80"/>
                    </a:moveTo>
                    <a:lnTo>
                      <a:pt x="0" y="71"/>
                    </a:lnTo>
                    <a:lnTo>
                      <a:pt x="69" y="0"/>
                    </a:lnTo>
                    <a:lnTo>
                      <a:pt x="78" y="9"/>
                    </a:lnTo>
                    <a:lnTo>
                      <a:pt x="6" y="80"/>
                    </a:lnTo>
                    <a:close/>
                  </a:path>
                </a:pathLst>
              </a:custGeom>
              <a:gradFill>
                <a:gsLst>
                  <a:gs pos="0">
                    <a:schemeClr val="lt2"/>
                  </a:gs>
                  <a:gs pos="100000">
                    <a:srgbClr val="3B95DE"/>
                  </a:gs>
                </a:gsLst>
                <a:lin ang="5400000" scaled="0"/>
              </a:gradFill>
              <a:ln>
                <a:noFill/>
              </a:ln>
            </p:spPr>
          </p:sp>
          <p:sp>
            <p:nvSpPr>
              <p:cNvPr id="619" name="Google Shape;619;p39"/>
              <p:cNvSpPr/>
              <p:nvPr/>
            </p:nvSpPr>
            <p:spPr>
              <a:xfrm>
                <a:off x="-9525" y="3549650"/>
                <a:ext cx="147638" cy="481013"/>
              </a:xfrm>
              <a:custGeom>
                <a:avLst/>
                <a:gdLst/>
                <a:ahLst/>
                <a:cxnLst/>
                <a:rect l="l" t="t" r="r" b="b"/>
                <a:pathLst>
                  <a:path w="93" h="303" extrusionOk="0">
                    <a:moveTo>
                      <a:pt x="93" y="303"/>
                    </a:moveTo>
                    <a:lnTo>
                      <a:pt x="78" y="303"/>
                    </a:lnTo>
                    <a:lnTo>
                      <a:pt x="78" y="78"/>
                    </a:lnTo>
                    <a:lnTo>
                      <a:pt x="0" y="12"/>
                    </a:lnTo>
                    <a:lnTo>
                      <a:pt x="12" y="0"/>
                    </a:lnTo>
                    <a:lnTo>
                      <a:pt x="93" y="69"/>
                    </a:lnTo>
                    <a:lnTo>
                      <a:pt x="93" y="303"/>
                    </a:lnTo>
                    <a:close/>
                  </a:path>
                </a:pathLst>
              </a:custGeom>
              <a:gradFill>
                <a:gsLst>
                  <a:gs pos="0">
                    <a:schemeClr val="lt2"/>
                  </a:gs>
                  <a:gs pos="100000">
                    <a:srgbClr val="3B95DE"/>
                  </a:gs>
                </a:gsLst>
                <a:lin ang="5400000" scaled="0"/>
              </a:gradFill>
              <a:ln>
                <a:noFill/>
              </a:ln>
            </p:spPr>
          </p:sp>
          <p:sp>
            <p:nvSpPr>
              <p:cNvPr id="620" name="Google Shape;620;p39"/>
              <p:cNvSpPr/>
              <p:nvPr/>
            </p:nvSpPr>
            <p:spPr>
              <a:xfrm>
                <a:off x="128587"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95DE"/>
                  </a:gs>
                </a:gsLst>
                <a:lin ang="5400000" scaled="0"/>
              </a:gradFill>
              <a:ln>
                <a:noFill/>
              </a:ln>
            </p:spPr>
          </p:sp>
          <p:sp>
            <p:nvSpPr>
              <p:cNvPr id="621" name="Google Shape;621;p39"/>
              <p:cNvSpPr/>
              <p:nvPr/>
            </p:nvSpPr>
            <p:spPr>
              <a:xfrm>
                <a:off x="204787" y="1849438"/>
                <a:ext cx="114300" cy="107950"/>
              </a:xfrm>
              <a:custGeom>
                <a:avLst/>
                <a:gdLst/>
                <a:ahLst/>
                <a:cxnLst/>
                <a:rect l="l" t="t" r="r" b="b"/>
                <a:pathLst>
                  <a:path w="24" h="23" extrusionOk="0">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9"/>
              <p:cNvSpPr/>
              <p:nvPr/>
            </p:nvSpPr>
            <p:spPr>
              <a:xfrm>
                <a:off x="133350" y="4662488"/>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9"/>
              <p:cNvSpPr/>
              <p:nvPr/>
            </p:nvSpPr>
            <p:spPr>
              <a:xfrm>
                <a:off x="223837" y="5041900"/>
                <a:ext cx="369888" cy="1801813"/>
              </a:xfrm>
              <a:custGeom>
                <a:avLst/>
                <a:gdLst/>
                <a:ahLst/>
                <a:cxnLst/>
                <a:rect l="l" t="t" r="r" b="b"/>
                <a:pathLst>
                  <a:path w="233" h="1135" extrusionOk="0">
                    <a:moveTo>
                      <a:pt x="15" y="1135"/>
                    </a:moveTo>
                    <a:lnTo>
                      <a:pt x="0" y="1135"/>
                    </a:lnTo>
                    <a:lnTo>
                      <a:pt x="0" y="515"/>
                    </a:lnTo>
                    <a:lnTo>
                      <a:pt x="0" y="512"/>
                    </a:lnTo>
                    <a:lnTo>
                      <a:pt x="218" y="0"/>
                    </a:lnTo>
                    <a:lnTo>
                      <a:pt x="233" y="6"/>
                    </a:lnTo>
                    <a:lnTo>
                      <a:pt x="15" y="518"/>
                    </a:lnTo>
                    <a:lnTo>
                      <a:pt x="15" y="1135"/>
                    </a:lnTo>
                    <a:close/>
                  </a:path>
                </a:pathLst>
              </a:custGeom>
              <a:gradFill>
                <a:gsLst>
                  <a:gs pos="0">
                    <a:schemeClr val="lt2"/>
                  </a:gs>
                  <a:gs pos="100000">
                    <a:srgbClr val="3B95DE"/>
                  </a:gs>
                </a:gsLst>
                <a:lin ang="5400000" scaled="0"/>
              </a:gradFill>
              <a:ln>
                <a:noFill/>
              </a:ln>
            </p:spPr>
          </p:sp>
          <p:sp>
            <p:nvSpPr>
              <p:cNvPr id="624" name="Google Shape;624;p39"/>
              <p:cNvSpPr/>
              <p:nvPr/>
            </p:nvSpPr>
            <p:spPr>
              <a:xfrm>
                <a:off x="52387"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9"/>
              <p:cNvSpPr/>
              <p:nvPr/>
            </p:nvSpPr>
            <p:spPr>
              <a:xfrm>
                <a:off x="-14288" y="5627688"/>
                <a:ext cx="85725" cy="1216025"/>
              </a:xfrm>
              <a:custGeom>
                <a:avLst/>
                <a:gdLst/>
                <a:ahLst/>
                <a:cxnLst/>
                <a:rect l="l" t="t" r="r" b="b"/>
                <a:pathLst>
                  <a:path w="54" h="766" extrusionOk="0">
                    <a:moveTo>
                      <a:pt x="54" y="766"/>
                    </a:moveTo>
                    <a:lnTo>
                      <a:pt x="36" y="766"/>
                    </a:lnTo>
                    <a:lnTo>
                      <a:pt x="36" y="149"/>
                    </a:lnTo>
                    <a:lnTo>
                      <a:pt x="0" y="3"/>
                    </a:lnTo>
                    <a:lnTo>
                      <a:pt x="18" y="0"/>
                    </a:lnTo>
                    <a:lnTo>
                      <a:pt x="54" y="146"/>
                    </a:lnTo>
                    <a:lnTo>
                      <a:pt x="54" y="766"/>
                    </a:lnTo>
                    <a:close/>
                  </a:path>
                </a:pathLst>
              </a:custGeom>
              <a:gradFill>
                <a:gsLst>
                  <a:gs pos="0">
                    <a:schemeClr val="lt2"/>
                  </a:gs>
                  <a:gs pos="100000">
                    <a:srgbClr val="3B95DE"/>
                  </a:gs>
                </a:gsLst>
                <a:lin ang="5400000" scaled="0"/>
              </a:gradFill>
              <a:ln>
                <a:noFill/>
              </a:ln>
            </p:spPr>
          </p:sp>
          <p:sp>
            <p:nvSpPr>
              <p:cNvPr id="626" name="Google Shape;626;p39"/>
              <p:cNvSpPr/>
              <p:nvPr/>
            </p:nvSpPr>
            <p:spPr>
              <a:xfrm>
                <a:off x="527050"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9"/>
              <p:cNvSpPr/>
              <p:nvPr/>
            </p:nvSpPr>
            <p:spPr>
              <a:xfrm>
                <a:off x="309562" y="5422900"/>
                <a:ext cx="374650" cy="1425575"/>
              </a:xfrm>
              <a:custGeom>
                <a:avLst/>
                <a:gdLst/>
                <a:ahLst/>
                <a:cxnLst/>
                <a:rect l="l" t="t" r="r" b="b"/>
                <a:pathLst>
                  <a:path w="236" h="898" extrusionOk="0">
                    <a:moveTo>
                      <a:pt x="18" y="898"/>
                    </a:moveTo>
                    <a:lnTo>
                      <a:pt x="0" y="898"/>
                    </a:lnTo>
                    <a:lnTo>
                      <a:pt x="0" y="515"/>
                    </a:lnTo>
                    <a:lnTo>
                      <a:pt x="3" y="512"/>
                    </a:lnTo>
                    <a:lnTo>
                      <a:pt x="221" y="0"/>
                    </a:lnTo>
                    <a:lnTo>
                      <a:pt x="236" y="6"/>
                    </a:lnTo>
                    <a:lnTo>
                      <a:pt x="18" y="518"/>
                    </a:lnTo>
                    <a:lnTo>
                      <a:pt x="18" y="898"/>
                    </a:lnTo>
                    <a:close/>
                  </a:path>
                </a:pathLst>
              </a:custGeom>
              <a:gradFill>
                <a:gsLst>
                  <a:gs pos="0">
                    <a:schemeClr val="lt2"/>
                  </a:gs>
                  <a:gs pos="100000">
                    <a:srgbClr val="3B95DE"/>
                  </a:gs>
                </a:gsLst>
                <a:lin ang="5400000" scaled="0"/>
              </a:gradFill>
              <a:ln>
                <a:noFill/>
              </a:ln>
            </p:spPr>
          </p:sp>
          <p:sp>
            <p:nvSpPr>
              <p:cNvPr id="628" name="Google Shape;628;p39"/>
              <p:cNvSpPr/>
              <p:nvPr/>
            </p:nvSpPr>
            <p:spPr>
              <a:xfrm>
                <a:off x="569912"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95DE"/>
                  </a:gs>
                </a:gsLst>
                <a:lin ang="5400000" scaled="0"/>
              </a:gradFill>
              <a:ln>
                <a:noFill/>
              </a:ln>
            </p:spPr>
          </p:sp>
          <p:sp>
            <p:nvSpPr>
              <p:cNvPr id="629" name="Google Shape;629;p39"/>
              <p:cNvSpPr/>
              <p:nvPr/>
            </p:nvSpPr>
            <p:spPr>
              <a:xfrm>
                <a:off x="612775"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9"/>
              <p:cNvSpPr/>
              <p:nvPr/>
            </p:nvSpPr>
            <p:spPr>
              <a:xfrm>
                <a:off x="612775"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9"/>
              <p:cNvSpPr/>
              <p:nvPr/>
            </p:nvSpPr>
            <p:spPr>
              <a:xfrm>
                <a:off x="669925" y="6330950"/>
                <a:ext cx="417513" cy="517525"/>
              </a:xfrm>
              <a:custGeom>
                <a:avLst/>
                <a:gdLst/>
                <a:ahLst/>
                <a:cxnLst/>
                <a:rect l="l" t="t" r="r" b="b"/>
                <a:pathLst>
                  <a:path w="263" h="326" extrusionOk="0">
                    <a:moveTo>
                      <a:pt x="15" y="326"/>
                    </a:moveTo>
                    <a:lnTo>
                      <a:pt x="0" y="320"/>
                    </a:lnTo>
                    <a:lnTo>
                      <a:pt x="45" y="206"/>
                    </a:lnTo>
                    <a:lnTo>
                      <a:pt x="48" y="206"/>
                    </a:lnTo>
                    <a:lnTo>
                      <a:pt x="254" y="0"/>
                    </a:lnTo>
                    <a:lnTo>
                      <a:pt x="263" y="12"/>
                    </a:lnTo>
                    <a:lnTo>
                      <a:pt x="60" y="215"/>
                    </a:lnTo>
                    <a:lnTo>
                      <a:pt x="15" y="326"/>
                    </a:lnTo>
                    <a:close/>
                  </a:path>
                </a:pathLst>
              </a:custGeom>
              <a:gradFill>
                <a:gsLst>
                  <a:gs pos="0">
                    <a:schemeClr val="lt2"/>
                  </a:gs>
                  <a:gs pos="100000">
                    <a:srgbClr val="3B95DE"/>
                  </a:gs>
                </a:gsLst>
                <a:lin ang="5400000" scaled="0"/>
              </a:gradFill>
              <a:ln>
                <a:noFill/>
              </a:ln>
            </p:spPr>
          </p:sp>
          <p:sp>
            <p:nvSpPr>
              <p:cNvPr id="632" name="Google Shape;632;p39"/>
              <p:cNvSpPr/>
              <p:nvPr/>
            </p:nvSpPr>
            <p:spPr>
              <a:xfrm>
                <a:off x="1049337"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3" name="Google Shape;633;p39"/>
            <p:cNvGrpSpPr/>
            <p:nvPr/>
          </p:nvGrpSpPr>
          <p:grpSpPr>
            <a:xfrm>
              <a:off x="11364912" y="0"/>
              <a:ext cx="674688" cy="6848476"/>
              <a:chOff x="11364912" y="0"/>
              <a:chExt cx="674688" cy="6848476"/>
            </a:xfrm>
          </p:grpSpPr>
          <p:sp>
            <p:nvSpPr>
              <p:cNvPr id="634" name="Google Shape;634;p39"/>
              <p:cNvSpPr/>
              <p:nvPr/>
            </p:nvSpPr>
            <p:spPr>
              <a:xfrm>
                <a:off x="11483975" y="0"/>
                <a:ext cx="417513" cy="512763"/>
              </a:xfrm>
              <a:custGeom>
                <a:avLst/>
                <a:gdLst/>
                <a:ahLst/>
                <a:cxnLst/>
                <a:rect l="l" t="t" r="r" b="b"/>
                <a:pathLst>
                  <a:path w="263" h="323" extrusionOk="0">
                    <a:moveTo>
                      <a:pt x="12" y="323"/>
                    </a:moveTo>
                    <a:lnTo>
                      <a:pt x="0" y="314"/>
                    </a:lnTo>
                    <a:lnTo>
                      <a:pt x="203" y="108"/>
                    </a:lnTo>
                    <a:lnTo>
                      <a:pt x="248" y="0"/>
                    </a:lnTo>
                    <a:lnTo>
                      <a:pt x="263" y="6"/>
                    </a:lnTo>
                    <a:lnTo>
                      <a:pt x="218" y="117"/>
                    </a:lnTo>
                    <a:lnTo>
                      <a:pt x="218" y="117"/>
                    </a:lnTo>
                    <a:lnTo>
                      <a:pt x="12" y="323"/>
                    </a:lnTo>
                    <a:close/>
                  </a:path>
                </a:pathLst>
              </a:custGeom>
              <a:gradFill>
                <a:gsLst>
                  <a:gs pos="0">
                    <a:srgbClr val="82FFFF">
                      <a:alpha val="80000"/>
                    </a:srgbClr>
                  </a:gs>
                  <a:gs pos="100000">
                    <a:srgbClr val="3B95DE">
                      <a:alpha val="60000"/>
                    </a:srgbClr>
                  </a:gs>
                </a:gsLst>
                <a:lin ang="5400000" scaled="0"/>
              </a:gradFill>
              <a:ln>
                <a:noFill/>
              </a:ln>
            </p:spPr>
          </p:sp>
          <p:sp>
            <p:nvSpPr>
              <p:cNvPr id="635" name="Google Shape;635;p39"/>
              <p:cNvSpPr/>
              <p:nvPr/>
            </p:nvSpPr>
            <p:spPr>
              <a:xfrm>
                <a:off x="11364912" y="474663"/>
                <a:ext cx="157163" cy="152400"/>
              </a:xfrm>
              <a:custGeom>
                <a:avLst/>
                <a:gdLst/>
                <a:ahLst/>
                <a:cxnLst/>
                <a:rect l="l" t="t" r="r" b="b"/>
                <a:pathLst>
                  <a:path w="33" h="32" extrusionOk="0">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9"/>
              <p:cNvSpPr/>
              <p:nvPr/>
            </p:nvSpPr>
            <p:spPr>
              <a:xfrm>
                <a:off x="11631612" y="1539875"/>
                <a:ext cx="188913"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9"/>
              <p:cNvSpPr/>
              <p:nvPr/>
            </p:nvSpPr>
            <p:spPr>
              <a:xfrm>
                <a:off x="11531600" y="5694363"/>
                <a:ext cx="298450" cy="1154113"/>
              </a:xfrm>
              <a:custGeom>
                <a:avLst/>
                <a:gdLst/>
                <a:ahLst/>
                <a:cxnLst/>
                <a:rect l="l" t="t" r="r" b="b"/>
                <a:pathLst>
                  <a:path w="188" h="727" extrusionOk="0">
                    <a:moveTo>
                      <a:pt x="15" y="727"/>
                    </a:moveTo>
                    <a:lnTo>
                      <a:pt x="0" y="727"/>
                    </a:lnTo>
                    <a:lnTo>
                      <a:pt x="0" y="407"/>
                    </a:lnTo>
                    <a:lnTo>
                      <a:pt x="0" y="407"/>
                    </a:lnTo>
                    <a:lnTo>
                      <a:pt x="176" y="0"/>
                    </a:lnTo>
                    <a:lnTo>
                      <a:pt x="188" y="6"/>
                    </a:lnTo>
                    <a:lnTo>
                      <a:pt x="15" y="410"/>
                    </a:lnTo>
                    <a:lnTo>
                      <a:pt x="15" y="727"/>
                    </a:lnTo>
                    <a:close/>
                  </a:path>
                </a:pathLst>
              </a:custGeom>
              <a:gradFill>
                <a:gsLst>
                  <a:gs pos="0">
                    <a:srgbClr val="82FFFF">
                      <a:alpha val="80000"/>
                    </a:srgbClr>
                  </a:gs>
                  <a:gs pos="100000">
                    <a:srgbClr val="3B95DE">
                      <a:alpha val="60000"/>
                    </a:srgbClr>
                  </a:gs>
                </a:gsLst>
                <a:lin ang="5400000" scaled="0"/>
              </a:gradFill>
              <a:ln>
                <a:noFill/>
              </a:ln>
            </p:spPr>
          </p:sp>
          <p:sp>
            <p:nvSpPr>
              <p:cNvPr id="638" name="Google Shape;638;p39"/>
              <p:cNvSpPr/>
              <p:nvPr/>
            </p:nvSpPr>
            <p:spPr>
              <a:xfrm>
                <a:off x="11772900" y="5551488"/>
                <a:ext cx="157163" cy="155575"/>
              </a:xfrm>
              <a:custGeom>
                <a:avLst/>
                <a:gdLst/>
                <a:ahLst/>
                <a:cxnLst/>
                <a:rect l="l" t="t" r="r" b="b"/>
                <a:pathLst>
                  <a:path w="33" h="33" extrusionOk="0">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9"/>
              <p:cNvSpPr/>
              <p:nvPr/>
            </p:nvSpPr>
            <p:spPr>
              <a:xfrm>
                <a:off x="11710987" y="4763"/>
                <a:ext cx="304800" cy="1544638"/>
              </a:xfrm>
              <a:custGeom>
                <a:avLst/>
                <a:gdLst/>
                <a:ahLst/>
                <a:cxnLst/>
                <a:rect l="l" t="t" r="r" b="b"/>
                <a:pathLst>
                  <a:path w="192" h="973" extrusionOk="0">
                    <a:moveTo>
                      <a:pt x="15" y="973"/>
                    </a:moveTo>
                    <a:lnTo>
                      <a:pt x="0" y="973"/>
                    </a:lnTo>
                    <a:lnTo>
                      <a:pt x="0" y="790"/>
                    </a:lnTo>
                    <a:lnTo>
                      <a:pt x="174" y="614"/>
                    </a:lnTo>
                    <a:lnTo>
                      <a:pt x="174" y="0"/>
                    </a:lnTo>
                    <a:lnTo>
                      <a:pt x="192" y="0"/>
                    </a:lnTo>
                    <a:lnTo>
                      <a:pt x="192" y="620"/>
                    </a:lnTo>
                    <a:lnTo>
                      <a:pt x="15" y="796"/>
                    </a:lnTo>
                    <a:lnTo>
                      <a:pt x="15" y="973"/>
                    </a:lnTo>
                    <a:close/>
                  </a:path>
                </a:pathLst>
              </a:custGeom>
              <a:gradFill>
                <a:gsLst>
                  <a:gs pos="0">
                    <a:srgbClr val="82FFFF">
                      <a:alpha val="80000"/>
                    </a:srgbClr>
                  </a:gs>
                  <a:gs pos="100000">
                    <a:srgbClr val="3B95DE">
                      <a:alpha val="60000"/>
                    </a:srgbClr>
                  </a:gs>
                </a:gsLst>
                <a:lin ang="5400000" scaled="0"/>
              </a:gradFill>
              <a:ln>
                <a:noFill/>
              </a:ln>
            </p:spPr>
          </p:sp>
          <p:sp>
            <p:nvSpPr>
              <p:cNvPr id="640" name="Google Shape;640;p39"/>
              <p:cNvSpPr/>
              <p:nvPr/>
            </p:nvSpPr>
            <p:spPr>
              <a:xfrm>
                <a:off x="11636375" y="4867275"/>
                <a:ext cx="188913"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9"/>
              <p:cNvSpPr/>
              <p:nvPr/>
            </p:nvSpPr>
            <p:spPr>
              <a:xfrm>
                <a:off x="11441112" y="5046663"/>
                <a:ext cx="307975" cy="1801813"/>
              </a:xfrm>
              <a:custGeom>
                <a:avLst/>
                <a:gdLst/>
                <a:ahLst/>
                <a:cxnLst/>
                <a:rect l="l" t="t" r="r" b="b"/>
                <a:pathLst>
                  <a:path w="194" h="1135" extrusionOk="0">
                    <a:moveTo>
                      <a:pt x="18" y="1135"/>
                    </a:moveTo>
                    <a:lnTo>
                      <a:pt x="0" y="1135"/>
                    </a:lnTo>
                    <a:lnTo>
                      <a:pt x="0" y="354"/>
                    </a:lnTo>
                    <a:lnTo>
                      <a:pt x="176" y="177"/>
                    </a:lnTo>
                    <a:lnTo>
                      <a:pt x="176" y="0"/>
                    </a:lnTo>
                    <a:lnTo>
                      <a:pt x="194" y="0"/>
                    </a:lnTo>
                    <a:lnTo>
                      <a:pt x="194" y="183"/>
                    </a:lnTo>
                    <a:lnTo>
                      <a:pt x="18" y="360"/>
                    </a:lnTo>
                    <a:lnTo>
                      <a:pt x="18" y="1135"/>
                    </a:lnTo>
                    <a:close/>
                  </a:path>
                </a:pathLst>
              </a:custGeom>
              <a:gradFill>
                <a:gsLst>
                  <a:gs pos="0">
                    <a:srgbClr val="82FFFF">
                      <a:alpha val="80000"/>
                    </a:srgbClr>
                  </a:gs>
                  <a:gs pos="100000">
                    <a:srgbClr val="3B95DE">
                      <a:alpha val="60000"/>
                    </a:srgbClr>
                  </a:gs>
                </a:gsLst>
                <a:lin ang="5400000" scaled="0"/>
              </a:gradFill>
              <a:ln>
                <a:noFill/>
              </a:ln>
            </p:spPr>
          </p:sp>
          <p:sp>
            <p:nvSpPr>
              <p:cNvPr id="642" name="Google Shape;642;p39"/>
              <p:cNvSpPr/>
              <p:nvPr/>
            </p:nvSpPr>
            <p:spPr>
              <a:xfrm>
                <a:off x="11849100" y="64166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9"/>
              <p:cNvSpPr/>
              <p:nvPr/>
            </p:nvSpPr>
            <p:spPr>
              <a:xfrm>
                <a:off x="11939587" y="6596063"/>
                <a:ext cx="23813" cy="252413"/>
              </a:xfrm>
              <a:prstGeom prst="rect">
                <a:avLst/>
              </a:pr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644" name="Google Shape;644;p39"/>
          <p:cNvGrpSpPr/>
          <p:nvPr/>
        </p:nvGrpSpPr>
        <p:grpSpPr>
          <a:xfrm>
            <a:off x="0" y="-1"/>
            <a:ext cx="12192003" cy="6858001"/>
            <a:chOff x="0" y="-1"/>
            <a:chExt cx="12192003" cy="6858001"/>
          </a:xfrm>
        </p:grpSpPr>
        <p:sp>
          <p:nvSpPr>
            <p:cNvPr id="645" name="Google Shape;645;p39"/>
            <p:cNvSpPr/>
            <p:nvPr/>
          </p:nvSpPr>
          <p:spPr>
            <a:xfrm>
              <a:off x="1" y="-1"/>
              <a:ext cx="12192000" cy="6858000"/>
            </a:xfrm>
            <a:prstGeom prst="rect">
              <a:avLst/>
            </a:pr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646" name="Google Shape;646;p39"/>
            <p:cNvPicPr preferRelativeResize="0"/>
            <p:nvPr/>
          </p:nvPicPr>
          <p:blipFill rotWithShape="1">
            <a:blip r:embed="rId5" cstate="email">
              <a:alphaModFix amt="30000"/>
              <a:extLst>
                <a:ext uri="{28A0092B-C50C-407E-A947-70E740481C1C}">
                  <a14:useLocalDpi xmlns:a14="http://schemas.microsoft.com/office/drawing/2010/main"/>
                </a:ext>
              </a:extLst>
            </a:blip>
            <a:srcRect/>
            <a:stretch/>
          </p:blipFill>
          <p:spPr>
            <a:xfrm>
              <a:off x="0" y="-1"/>
              <a:ext cx="12192003" cy="6858001"/>
            </a:xfrm>
            <a:prstGeom prst="rect">
              <a:avLst/>
            </a:prstGeom>
            <a:noFill/>
            <a:ln>
              <a:noFill/>
            </a:ln>
          </p:spPr>
        </p:pic>
      </p:grpSp>
      <p:sp>
        <p:nvSpPr>
          <p:cNvPr id="647" name="Google Shape;647;p39"/>
          <p:cNvSpPr txBox="1">
            <a:spLocks noGrp="1"/>
          </p:cNvSpPr>
          <p:nvPr>
            <p:ph type="title"/>
          </p:nvPr>
        </p:nvSpPr>
        <p:spPr>
          <a:xfrm>
            <a:off x="4950409" y="230217"/>
            <a:ext cx="6050713"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LOOK AT T. DORIS’ ROUTINE</a:t>
            </a:r>
            <a:endParaRPr/>
          </a:p>
        </p:txBody>
      </p:sp>
      <p:pic>
        <p:nvPicPr>
          <p:cNvPr id="648" name="Google Shape;648;p39"/>
          <p:cNvPicPr preferRelativeResize="0"/>
          <p:nvPr/>
        </p:nvPicPr>
        <p:blipFill rotWithShape="1">
          <a:blip r:embed="rId6" cstate="email">
            <a:alphaModFix/>
            <a:extLst>
              <a:ext uri="{28A0092B-C50C-407E-A947-70E740481C1C}">
                <a14:useLocalDpi xmlns:a14="http://schemas.microsoft.com/office/drawing/2010/main"/>
              </a:ext>
            </a:extLst>
          </a:blip>
          <a:srcRect b="-1"/>
          <a:stretch/>
        </p:blipFill>
        <p:spPr>
          <a:xfrm>
            <a:off x="-5597" y="10"/>
            <a:ext cx="4635583" cy="6857990"/>
          </a:xfrm>
          <a:prstGeom prst="rect">
            <a:avLst/>
          </a:prstGeom>
          <a:noFill/>
          <a:ln>
            <a:noFill/>
          </a:ln>
        </p:spPr>
      </p:pic>
      <p:grpSp>
        <p:nvGrpSpPr>
          <p:cNvPr id="649" name="Google Shape;649;p39"/>
          <p:cNvGrpSpPr/>
          <p:nvPr/>
        </p:nvGrpSpPr>
        <p:grpSpPr>
          <a:xfrm>
            <a:off x="0" y="0"/>
            <a:ext cx="2305051" cy="6858001"/>
            <a:chOff x="0" y="0"/>
            <a:chExt cx="2305051" cy="6858001"/>
          </a:xfrm>
        </p:grpSpPr>
        <p:sp>
          <p:nvSpPr>
            <p:cNvPr id="650" name="Google Shape;650;p39"/>
            <p:cNvSpPr/>
            <p:nvPr/>
          </p:nvSpPr>
          <p:spPr>
            <a:xfrm>
              <a:off x="1209675" y="4763"/>
              <a:ext cx="23813" cy="2181225"/>
            </a:xfrm>
            <a:prstGeom prst="rect">
              <a:avLst/>
            </a:pr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9"/>
            <p:cNvSpPr/>
            <p:nvPr/>
          </p:nvSpPr>
          <p:spPr>
            <a:xfrm>
              <a:off x="1128713"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9"/>
            <p:cNvSpPr/>
            <p:nvPr/>
          </p:nvSpPr>
          <p:spPr>
            <a:xfrm>
              <a:off x="1123950"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9"/>
            <p:cNvSpPr/>
            <p:nvPr/>
          </p:nvSpPr>
          <p:spPr>
            <a:xfrm>
              <a:off x="414338" y="9525"/>
              <a:ext cx="28575" cy="4481513"/>
            </a:xfrm>
            <a:prstGeom prst="rect">
              <a:avLst/>
            </a:pr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9"/>
            <p:cNvSpPr/>
            <p:nvPr/>
          </p:nvSpPr>
          <p:spPr>
            <a:xfrm>
              <a:off x="333375"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9"/>
            <p:cNvSpPr/>
            <p:nvPr/>
          </p:nvSpPr>
          <p:spPr>
            <a:xfrm>
              <a:off x="190500" y="9525"/>
              <a:ext cx="152400" cy="908050"/>
            </a:xfrm>
            <a:custGeom>
              <a:avLst/>
              <a:gdLst/>
              <a:ahLst/>
              <a:cxnLst/>
              <a:rect l="l" t="t" r="r" b="b"/>
              <a:pathLst>
                <a:path w="96" h="572" extrusionOk="0">
                  <a:moveTo>
                    <a:pt x="15" y="572"/>
                  </a:moveTo>
                  <a:lnTo>
                    <a:pt x="0" y="566"/>
                  </a:lnTo>
                  <a:lnTo>
                    <a:pt x="81" y="380"/>
                  </a:lnTo>
                  <a:lnTo>
                    <a:pt x="81" y="0"/>
                  </a:lnTo>
                  <a:lnTo>
                    <a:pt x="96" y="0"/>
                  </a:lnTo>
                  <a:lnTo>
                    <a:pt x="96" y="383"/>
                  </a:lnTo>
                  <a:lnTo>
                    <a:pt x="15" y="572"/>
                  </a:lnTo>
                  <a:close/>
                </a:path>
              </a:pathLst>
            </a:custGeom>
            <a:solidFill>
              <a:schemeClr val="lt1">
                <a:alpha val="69803"/>
              </a:schemeClr>
            </a:solidFill>
            <a:ln>
              <a:noFill/>
            </a:ln>
          </p:spPr>
        </p:sp>
        <p:sp>
          <p:nvSpPr>
            <p:cNvPr id="656" name="Google Shape;656;p39"/>
            <p:cNvSpPr/>
            <p:nvPr/>
          </p:nvSpPr>
          <p:spPr>
            <a:xfrm>
              <a:off x="1290638" y="14288"/>
              <a:ext cx="376238" cy="1801813"/>
            </a:xfrm>
            <a:custGeom>
              <a:avLst/>
              <a:gdLst/>
              <a:ahLst/>
              <a:cxnLst/>
              <a:rect l="l" t="t" r="r" b="b"/>
              <a:pathLst>
                <a:path w="237" h="1135" extrusionOk="0">
                  <a:moveTo>
                    <a:pt x="222" y="1135"/>
                  </a:moveTo>
                  <a:lnTo>
                    <a:pt x="0" y="620"/>
                  </a:lnTo>
                  <a:lnTo>
                    <a:pt x="0" y="0"/>
                  </a:lnTo>
                  <a:lnTo>
                    <a:pt x="18" y="0"/>
                  </a:lnTo>
                  <a:lnTo>
                    <a:pt x="18" y="617"/>
                  </a:lnTo>
                  <a:lnTo>
                    <a:pt x="237" y="1129"/>
                  </a:lnTo>
                  <a:lnTo>
                    <a:pt x="222" y="1135"/>
                  </a:lnTo>
                  <a:close/>
                </a:path>
              </a:pathLst>
            </a:custGeom>
            <a:solidFill>
              <a:schemeClr val="lt1">
                <a:alpha val="69803"/>
              </a:schemeClr>
            </a:solidFill>
            <a:ln>
              <a:noFill/>
            </a:ln>
          </p:spPr>
        </p:sp>
        <p:sp>
          <p:nvSpPr>
            <p:cNvPr id="657" name="Google Shape;657;p39"/>
            <p:cNvSpPr/>
            <p:nvPr/>
          </p:nvSpPr>
          <p:spPr>
            <a:xfrm>
              <a:off x="1600200"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9"/>
            <p:cNvSpPr/>
            <p:nvPr/>
          </p:nvSpPr>
          <p:spPr>
            <a:xfrm>
              <a:off x="1381125" y="9525"/>
              <a:ext cx="371475" cy="1425575"/>
            </a:xfrm>
            <a:custGeom>
              <a:avLst/>
              <a:gdLst/>
              <a:ahLst/>
              <a:cxnLst/>
              <a:rect l="l" t="t" r="r" b="b"/>
              <a:pathLst>
                <a:path w="234" h="898" extrusionOk="0">
                  <a:moveTo>
                    <a:pt x="219" y="898"/>
                  </a:moveTo>
                  <a:lnTo>
                    <a:pt x="0" y="383"/>
                  </a:lnTo>
                  <a:lnTo>
                    <a:pt x="0" y="0"/>
                  </a:lnTo>
                  <a:lnTo>
                    <a:pt x="15" y="0"/>
                  </a:lnTo>
                  <a:lnTo>
                    <a:pt x="15" y="380"/>
                  </a:lnTo>
                  <a:lnTo>
                    <a:pt x="234" y="892"/>
                  </a:lnTo>
                  <a:lnTo>
                    <a:pt x="219" y="898"/>
                  </a:lnTo>
                  <a:close/>
                </a:path>
              </a:pathLst>
            </a:custGeom>
            <a:solidFill>
              <a:schemeClr val="lt1">
                <a:alpha val="69803"/>
              </a:schemeClr>
            </a:solidFill>
            <a:ln>
              <a:noFill/>
            </a:ln>
          </p:spPr>
        </p:sp>
        <p:sp>
          <p:nvSpPr>
            <p:cNvPr id="659" name="Google Shape;659;p39"/>
            <p:cNvSpPr/>
            <p:nvPr/>
          </p:nvSpPr>
          <p:spPr>
            <a:xfrm>
              <a:off x="1643063"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solidFill>
              <a:schemeClr val="lt1">
                <a:alpha val="69803"/>
              </a:schemeClr>
            </a:solidFill>
            <a:ln>
              <a:noFill/>
            </a:ln>
          </p:spPr>
        </p:sp>
        <p:sp>
          <p:nvSpPr>
            <p:cNvPr id="660" name="Google Shape;660;p39"/>
            <p:cNvSpPr/>
            <p:nvPr/>
          </p:nvSpPr>
          <p:spPr>
            <a:xfrm>
              <a:off x="1685925"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9"/>
            <p:cNvSpPr/>
            <p:nvPr/>
          </p:nvSpPr>
          <p:spPr>
            <a:xfrm>
              <a:off x="168592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9"/>
            <p:cNvSpPr/>
            <p:nvPr/>
          </p:nvSpPr>
          <p:spPr>
            <a:xfrm>
              <a:off x="1743075" y="4763"/>
              <a:ext cx="419100" cy="522288"/>
            </a:xfrm>
            <a:custGeom>
              <a:avLst/>
              <a:gdLst/>
              <a:ahLst/>
              <a:cxnLst/>
              <a:rect l="l" t="t" r="r" b="b"/>
              <a:pathLst>
                <a:path w="264" h="329" extrusionOk="0">
                  <a:moveTo>
                    <a:pt x="252" y="329"/>
                  </a:moveTo>
                  <a:lnTo>
                    <a:pt x="45" y="120"/>
                  </a:lnTo>
                  <a:lnTo>
                    <a:pt x="0" y="6"/>
                  </a:lnTo>
                  <a:lnTo>
                    <a:pt x="15" y="0"/>
                  </a:lnTo>
                  <a:lnTo>
                    <a:pt x="60" y="111"/>
                  </a:lnTo>
                  <a:lnTo>
                    <a:pt x="264" y="317"/>
                  </a:lnTo>
                  <a:lnTo>
                    <a:pt x="252" y="329"/>
                  </a:lnTo>
                  <a:close/>
                </a:path>
              </a:pathLst>
            </a:custGeom>
            <a:solidFill>
              <a:schemeClr val="lt1">
                <a:alpha val="69803"/>
              </a:schemeClr>
            </a:solidFill>
            <a:ln>
              <a:noFill/>
            </a:ln>
          </p:spPr>
        </p:sp>
        <p:sp>
          <p:nvSpPr>
            <p:cNvPr id="663" name="Google Shape;663;p39"/>
            <p:cNvSpPr/>
            <p:nvPr/>
          </p:nvSpPr>
          <p:spPr>
            <a:xfrm>
              <a:off x="2119313"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9"/>
            <p:cNvSpPr/>
            <p:nvPr/>
          </p:nvSpPr>
          <p:spPr>
            <a:xfrm>
              <a:off x="952500" y="4763"/>
              <a:ext cx="152400" cy="908050"/>
            </a:xfrm>
            <a:custGeom>
              <a:avLst/>
              <a:gdLst/>
              <a:ahLst/>
              <a:cxnLst/>
              <a:rect l="l" t="t" r="r" b="b"/>
              <a:pathLst>
                <a:path w="96" h="572" extrusionOk="0">
                  <a:moveTo>
                    <a:pt x="15" y="572"/>
                  </a:moveTo>
                  <a:lnTo>
                    <a:pt x="0" y="572"/>
                  </a:lnTo>
                  <a:lnTo>
                    <a:pt x="0" y="189"/>
                  </a:lnTo>
                  <a:lnTo>
                    <a:pt x="81" y="0"/>
                  </a:lnTo>
                  <a:lnTo>
                    <a:pt x="96" y="6"/>
                  </a:lnTo>
                  <a:lnTo>
                    <a:pt x="15" y="192"/>
                  </a:lnTo>
                  <a:lnTo>
                    <a:pt x="15" y="572"/>
                  </a:lnTo>
                  <a:close/>
                </a:path>
              </a:pathLst>
            </a:custGeom>
            <a:solidFill>
              <a:schemeClr val="lt1">
                <a:alpha val="69803"/>
              </a:schemeClr>
            </a:solidFill>
            <a:ln>
              <a:noFill/>
            </a:ln>
          </p:spPr>
        </p:sp>
        <p:sp>
          <p:nvSpPr>
            <p:cNvPr id="665" name="Google Shape;665;p39"/>
            <p:cNvSpPr/>
            <p:nvPr/>
          </p:nvSpPr>
          <p:spPr>
            <a:xfrm>
              <a:off x="8667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9"/>
            <p:cNvSpPr/>
            <p:nvPr/>
          </p:nvSpPr>
          <p:spPr>
            <a:xfrm>
              <a:off x="890588" y="15541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9"/>
            <p:cNvSpPr/>
            <p:nvPr/>
          </p:nvSpPr>
          <p:spPr>
            <a:xfrm>
              <a:off x="738188" y="5622925"/>
              <a:ext cx="338138" cy="1216025"/>
            </a:xfrm>
            <a:custGeom>
              <a:avLst/>
              <a:gdLst/>
              <a:ahLst/>
              <a:cxnLst/>
              <a:rect l="l" t="t" r="r" b="b"/>
              <a:pathLst>
                <a:path w="213" h="766" extrusionOk="0">
                  <a:moveTo>
                    <a:pt x="213" y="766"/>
                  </a:moveTo>
                  <a:lnTo>
                    <a:pt x="195" y="766"/>
                  </a:lnTo>
                  <a:lnTo>
                    <a:pt x="195" y="464"/>
                  </a:lnTo>
                  <a:lnTo>
                    <a:pt x="0" y="6"/>
                  </a:lnTo>
                  <a:lnTo>
                    <a:pt x="12" y="0"/>
                  </a:lnTo>
                  <a:lnTo>
                    <a:pt x="213" y="461"/>
                  </a:lnTo>
                  <a:lnTo>
                    <a:pt x="213" y="766"/>
                  </a:lnTo>
                  <a:close/>
                </a:path>
              </a:pathLst>
            </a:custGeom>
            <a:solidFill>
              <a:schemeClr val="lt1">
                <a:alpha val="69803"/>
              </a:schemeClr>
            </a:solidFill>
            <a:ln>
              <a:noFill/>
            </a:ln>
          </p:spPr>
        </p:sp>
        <p:sp>
          <p:nvSpPr>
            <p:cNvPr id="668" name="Google Shape;668;p39"/>
            <p:cNvSpPr/>
            <p:nvPr/>
          </p:nvSpPr>
          <p:spPr>
            <a:xfrm>
              <a:off x="647700" y="5480050"/>
              <a:ext cx="157163" cy="157163"/>
            </a:xfrm>
            <a:custGeom>
              <a:avLst/>
              <a:gdLst/>
              <a:ahLst/>
              <a:cxnLst/>
              <a:rect l="l" t="t" r="r" b="b"/>
              <a:pathLst>
                <a:path w="33" h="33" extrusionOk="0">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9"/>
            <p:cNvSpPr/>
            <p:nvPr/>
          </p:nvSpPr>
          <p:spPr>
            <a:xfrm>
              <a:off x="666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9"/>
            <p:cNvSpPr/>
            <p:nvPr/>
          </p:nvSpPr>
          <p:spPr>
            <a:xfrm>
              <a:off x="0" y="3897313"/>
              <a:ext cx="133350" cy="266700"/>
            </a:xfrm>
            <a:custGeom>
              <a:avLst/>
              <a:gdLst/>
              <a:ahLst/>
              <a:cxnLst/>
              <a:rect l="l" t="t" r="r" b="b"/>
              <a:pathLst>
                <a:path w="84" h="168" extrusionOk="0">
                  <a:moveTo>
                    <a:pt x="69" y="168"/>
                  </a:moveTo>
                  <a:lnTo>
                    <a:pt x="0" y="6"/>
                  </a:lnTo>
                  <a:lnTo>
                    <a:pt x="12" y="0"/>
                  </a:lnTo>
                  <a:lnTo>
                    <a:pt x="84" y="162"/>
                  </a:lnTo>
                  <a:lnTo>
                    <a:pt x="69" y="168"/>
                  </a:lnTo>
                  <a:close/>
                </a:path>
              </a:pathLst>
            </a:custGeom>
            <a:solidFill>
              <a:schemeClr val="lt1">
                <a:alpha val="69803"/>
              </a:schemeClr>
            </a:solidFill>
            <a:ln>
              <a:noFill/>
            </a:ln>
          </p:spPr>
        </p:sp>
        <p:sp>
          <p:nvSpPr>
            <p:cNvPr id="671" name="Google Shape;671;p39"/>
            <p:cNvSpPr/>
            <p:nvPr/>
          </p:nvSpPr>
          <p:spPr>
            <a:xfrm>
              <a:off x="66675" y="414972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9"/>
            <p:cNvSpPr/>
            <p:nvPr/>
          </p:nvSpPr>
          <p:spPr>
            <a:xfrm>
              <a:off x="0" y="1644650"/>
              <a:ext cx="133350" cy="269875"/>
            </a:xfrm>
            <a:custGeom>
              <a:avLst/>
              <a:gdLst/>
              <a:ahLst/>
              <a:cxnLst/>
              <a:rect l="l" t="t" r="r" b="b"/>
              <a:pathLst>
                <a:path w="84" h="170" extrusionOk="0">
                  <a:moveTo>
                    <a:pt x="12" y="170"/>
                  </a:moveTo>
                  <a:lnTo>
                    <a:pt x="0" y="164"/>
                  </a:lnTo>
                  <a:lnTo>
                    <a:pt x="69" y="0"/>
                  </a:lnTo>
                  <a:lnTo>
                    <a:pt x="84" y="6"/>
                  </a:lnTo>
                  <a:lnTo>
                    <a:pt x="12" y="170"/>
                  </a:lnTo>
                  <a:close/>
                </a:path>
              </a:pathLst>
            </a:custGeom>
            <a:solidFill>
              <a:schemeClr val="lt1">
                <a:alpha val="69803"/>
              </a:schemeClr>
            </a:solidFill>
            <a:ln>
              <a:noFill/>
            </a:ln>
          </p:spPr>
        </p:sp>
        <p:sp>
          <p:nvSpPr>
            <p:cNvPr id="673" name="Google Shape;673;p39"/>
            <p:cNvSpPr/>
            <p:nvPr/>
          </p:nvSpPr>
          <p:spPr>
            <a:xfrm>
              <a:off x="66675" y="146843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9"/>
            <p:cNvSpPr/>
            <p:nvPr/>
          </p:nvSpPr>
          <p:spPr>
            <a:xfrm>
              <a:off x="695325" y="4763"/>
              <a:ext cx="309563" cy="1558925"/>
            </a:xfrm>
            <a:custGeom>
              <a:avLst/>
              <a:gdLst/>
              <a:ahLst/>
              <a:cxnLst/>
              <a:rect l="l" t="t" r="r" b="b"/>
              <a:pathLst>
                <a:path w="195" h="982" extrusionOk="0">
                  <a:moveTo>
                    <a:pt x="195" y="982"/>
                  </a:moveTo>
                  <a:lnTo>
                    <a:pt x="177" y="982"/>
                  </a:lnTo>
                  <a:lnTo>
                    <a:pt x="177" y="805"/>
                  </a:lnTo>
                  <a:lnTo>
                    <a:pt x="0" y="629"/>
                  </a:lnTo>
                  <a:lnTo>
                    <a:pt x="0" y="0"/>
                  </a:lnTo>
                  <a:lnTo>
                    <a:pt x="18" y="0"/>
                  </a:lnTo>
                  <a:lnTo>
                    <a:pt x="18" y="623"/>
                  </a:lnTo>
                  <a:lnTo>
                    <a:pt x="195" y="796"/>
                  </a:lnTo>
                  <a:lnTo>
                    <a:pt x="195" y="982"/>
                  </a:lnTo>
                  <a:close/>
                </a:path>
              </a:pathLst>
            </a:custGeom>
            <a:solidFill>
              <a:schemeClr val="lt1">
                <a:alpha val="69803"/>
              </a:schemeClr>
            </a:solidFill>
            <a:ln>
              <a:noFill/>
            </a:ln>
          </p:spPr>
        </p:sp>
        <p:sp>
          <p:nvSpPr>
            <p:cNvPr id="675" name="Google Shape;675;p39"/>
            <p:cNvSpPr/>
            <p:nvPr/>
          </p:nvSpPr>
          <p:spPr>
            <a:xfrm>
              <a:off x="57150" y="48815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9"/>
            <p:cNvSpPr/>
            <p:nvPr/>
          </p:nvSpPr>
          <p:spPr>
            <a:xfrm>
              <a:off x="138113" y="5060950"/>
              <a:ext cx="304800" cy="1778000"/>
            </a:xfrm>
            <a:custGeom>
              <a:avLst/>
              <a:gdLst/>
              <a:ahLst/>
              <a:cxnLst/>
              <a:rect l="l" t="t" r="r" b="b"/>
              <a:pathLst>
                <a:path w="192" h="1120" extrusionOk="0">
                  <a:moveTo>
                    <a:pt x="192" y="1120"/>
                  </a:moveTo>
                  <a:lnTo>
                    <a:pt x="177" y="1120"/>
                  </a:lnTo>
                  <a:lnTo>
                    <a:pt x="177" y="360"/>
                  </a:lnTo>
                  <a:lnTo>
                    <a:pt x="0" y="183"/>
                  </a:lnTo>
                  <a:lnTo>
                    <a:pt x="0" y="0"/>
                  </a:lnTo>
                  <a:lnTo>
                    <a:pt x="15" y="0"/>
                  </a:lnTo>
                  <a:lnTo>
                    <a:pt x="15" y="177"/>
                  </a:lnTo>
                  <a:lnTo>
                    <a:pt x="192" y="354"/>
                  </a:lnTo>
                  <a:lnTo>
                    <a:pt x="192" y="1120"/>
                  </a:lnTo>
                  <a:close/>
                </a:path>
              </a:pathLst>
            </a:custGeom>
            <a:solidFill>
              <a:schemeClr val="lt1">
                <a:alpha val="69803"/>
              </a:schemeClr>
            </a:solidFill>
            <a:ln>
              <a:noFill/>
            </a:ln>
          </p:spPr>
        </p:sp>
        <p:sp>
          <p:nvSpPr>
            <p:cNvPr id="677" name="Google Shape;677;p39"/>
            <p:cNvSpPr/>
            <p:nvPr/>
          </p:nvSpPr>
          <p:spPr>
            <a:xfrm>
              <a:off x="561975"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9"/>
            <p:cNvSpPr/>
            <p:nvPr/>
          </p:nvSpPr>
          <p:spPr>
            <a:xfrm>
              <a:off x="642938" y="6610350"/>
              <a:ext cx="23813" cy="242888"/>
            </a:xfrm>
            <a:prstGeom prst="rect">
              <a:avLst/>
            </a:pr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9"/>
            <p:cNvSpPr/>
            <p:nvPr/>
          </p:nvSpPr>
          <p:spPr>
            <a:xfrm>
              <a:off x="76200"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9"/>
            <p:cNvSpPr/>
            <p:nvPr/>
          </p:nvSpPr>
          <p:spPr>
            <a:xfrm>
              <a:off x="0" y="5978525"/>
              <a:ext cx="190500" cy="461963"/>
            </a:xfrm>
            <a:custGeom>
              <a:avLst/>
              <a:gdLst/>
              <a:ahLst/>
              <a:cxnLst/>
              <a:rect l="l" t="t" r="r" b="b"/>
              <a:pathLst>
                <a:path w="120" h="291" extrusionOk="0">
                  <a:moveTo>
                    <a:pt x="120" y="291"/>
                  </a:moveTo>
                  <a:lnTo>
                    <a:pt x="105" y="291"/>
                  </a:lnTo>
                  <a:lnTo>
                    <a:pt x="105" y="114"/>
                  </a:lnTo>
                  <a:lnTo>
                    <a:pt x="0" y="9"/>
                  </a:lnTo>
                  <a:lnTo>
                    <a:pt x="12" y="0"/>
                  </a:lnTo>
                  <a:lnTo>
                    <a:pt x="120" y="108"/>
                  </a:lnTo>
                  <a:lnTo>
                    <a:pt x="120" y="291"/>
                  </a:lnTo>
                  <a:close/>
                </a:path>
              </a:pathLst>
            </a:custGeom>
            <a:solidFill>
              <a:schemeClr val="lt1">
                <a:alpha val="69803"/>
              </a:schemeClr>
            </a:solidFill>
            <a:ln>
              <a:noFill/>
            </a:ln>
          </p:spPr>
        </p:sp>
        <p:sp>
          <p:nvSpPr>
            <p:cNvPr id="681" name="Google Shape;681;p39"/>
            <p:cNvSpPr/>
            <p:nvPr/>
          </p:nvSpPr>
          <p:spPr>
            <a:xfrm>
              <a:off x="1014413" y="1801813"/>
              <a:ext cx="214313" cy="755650"/>
            </a:xfrm>
            <a:custGeom>
              <a:avLst/>
              <a:gdLst/>
              <a:ahLst/>
              <a:cxnLst/>
              <a:rect l="l" t="t" r="r" b="b"/>
              <a:pathLst>
                <a:path w="135" h="476" extrusionOk="0">
                  <a:moveTo>
                    <a:pt x="12" y="476"/>
                  </a:moveTo>
                  <a:lnTo>
                    <a:pt x="0" y="476"/>
                  </a:lnTo>
                  <a:lnTo>
                    <a:pt x="0" y="128"/>
                  </a:lnTo>
                  <a:lnTo>
                    <a:pt x="126" y="0"/>
                  </a:lnTo>
                  <a:lnTo>
                    <a:pt x="135" y="9"/>
                  </a:lnTo>
                  <a:lnTo>
                    <a:pt x="12" y="131"/>
                  </a:lnTo>
                  <a:lnTo>
                    <a:pt x="12" y="476"/>
                  </a:lnTo>
                  <a:close/>
                </a:path>
              </a:pathLst>
            </a:custGeom>
            <a:solidFill>
              <a:schemeClr val="lt1">
                <a:alpha val="69803"/>
              </a:schemeClr>
            </a:solidFill>
            <a:ln>
              <a:noFill/>
            </a:ln>
          </p:spPr>
        </p:sp>
        <p:sp>
          <p:nvSpPr>
            <p:cNvPr id="682" name="Google Shape;682;p39"/>
            <p:cNvSpPr/>
            <p:nvPr/>
          </p:nvSpPr>
          <p:spPr>
            <a:xfrm>
              <a:off x="938213" y="2547938"/>
              <a:ext cx="166688" cy="160338"/>
            </a:xfrm>
            <a:custGeom>
              <a:avLst/>
              <a:gdLst/>
              <a:ahLst/>
              <a:cxnLst/>
              <a:rect l="l" t="t" r="r" b="b"/>
              <a:pathLst>
                <a:path w="35" h="34" extrusionOk="0">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9"/>
            <p:cNvSpPr/>
            <p:nvPr/>
          </p:nvSpPr>
          <p:spPr>
            <a:xfrm>
              <a:off x="595313" y="4763"/>
              <a:ext cx="638175" cy="4025900"/>
            </a:xfrm>
            <a:custGeom>
              <a:avLst/>
              <a:gdLst/>
              <a:ahLst/>
              <a:cxnLst/>
              <a:rect l="l" t="t" r="r" b="b"/>
              <a:pathLst>
                <a:path w="402" h="2536" extrusionOk="0">
                  <a:moveTo>
                    <a:pt x="402" y="2536"/>
                  </a:moveTo>
                  <a:lnTo>
                    <a:pt x="387" y="2536"/>
                  </a:lnTo>
                  <a:lnTo>
                    <a:pt x="387" y="2311"/>
                  </a:lnTo>
                  <a:lnTo>
                    <a:pt x="0" y="1925"/>
                  </a:lnTo>
                  <a:lnTo>
                    <a:pt x="0" y="0"/>
                  </a:lnTo>
                  <a:lnTo>
                    <a:pt x="15" y="0"/>
                  </a:lnTo>
                  <a:lnTo>
                    <a:pt x="15" y="1916"/>
                  </a:lnTo>
                  <a:lnTo>
                    <a:pt x="402" y="2302"/>
                  </a:lnTo>
                  <a:lnTo>
                    <a:pt x="402" y="2536"/>
                  </a:lnTo>
                  <a:close/>
                </a:path>
              </a:pathLst>
            </a:custGeom>
            <a:solidFill>
              <a:schemeClr val="lt1">
                <a:alpha val="69803"/>
              </a:schemeClr>
            </a:solidFill>
            <a:ln>
              <a:noFill/>
            </a:ln>
          </p:spPr>
        </p:sp>
        <p:sp>
          <p:nvSpPr>
            <p:cNvPr id="684" name="Google Shape;684;p39"/>
            <p:cNvSpPr/>
            <p:nvPr/>
          </p:nvSpPr>
          <p:spPr>
            <a:xfrm>
              <a:off x="1223963"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solidFill>
              <a:schemeClr val="lt1">
                <a:alpha val="69803"/>
              </a:schemeClr>
            </a:solidFill>
            <a:ln>
              <a:noFill/>
            </a:ln>
          </p:spPr>
        </p:sp>
        <p:sp>
          <p:nvSpPr>
            <p:cNvPr id="685" name="Google Shape;685;p39"/>
            <p:cNvSpPr/>
            <p:nvPr/>
          </p:nvSpPr>
          <p:spPr>
            <a:xfrm>
              <a:off x="1300163" y="1849438"/>
              <a:ext cx="109538" cy="107950"/>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9"/>
            <p:cNvSpPr/>
            <p:nvPr/>
          </p:nvSpPr>
          <p:spPr>
            <a:xfrm>
              <a:off x="280988" y="3417888"/>
              <a:ext cx="142875" cy="474663"/>
            </a:xfrm>
            <a:custGeom>
              <a:avLst/>
              <a:gdLst/>
              <a:ahLst/>
              <a:cxnLst/>
              <a:rect l="l" t="t" r="r" b="b"/>
              <a:pathLst>
                <a:path w="90" h="299" extrusionOk="0">
                  <a:moveTo>
                    <a:pt x="12" y="299"/>
                  </a:moveTo>
                  <a:lnTo>
                    <a:pt x="0" y="299"/>
                  </a:lnTo>
                  <a:lnTo>
                    <a:pt x="0" y="80"/>
                  </a:lnTo>
                  <a:lnTo>
                    <a:pt x="81" y="0"/>
                  </a:lnTo>
                  <a:lnTo>
                    <a:pt x="90" y="8"/>
                  </a:lnTo>
                  <a:lnTo>
                    <a:pt x="12" y="83"/>
                  </a:lnTo>
                  <a:lnTo>
                    <a:pt x="12" y="299"/>
                  </a:lnTo>
                  <a:close/>
                </a:path>
              </a:pathLst>
            </a:custGeom>
            <a:solidFill>
              <a:schemeClr val="lt1">
                <a:alpha val="69803"/>
              </a:schemeClr>
            </a:solidFill>
            <a:ln>
              <a:noFill/>
            </a:ln>
          </p:spPr>
        </p:sp>
        <p:sp>
          <p:nvSpPr>
            <p:cNvPr id="687" name="Google Shape;687;p39"/>
            <p:cNvSpPr/>
            <p:nvPr/>
          </p:nvSpPr>
          <p:spPr>
            <a:xfrm>
              <a:off x="238125" y="3883025"/>
              <a:ext cx="109538" cy="109538"/>
            </a:xfrm>
            <a:custGeom>
              <a:avLst/>
              <a:gdLst/>
              <a:ahLst/>
              <a:cxnLst/>
              <a:rect l="l" t="t" r="r" b="b"/>
              <a:pathLst>
                <a:path w="23" h="23" extrusionOk="0">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9"/>
            <p:cNvSpPr/>
            <p:nvPr/>
          </p:nvSpPr>
          <p:spPr>
            <a:xfrm>
              <a:off x="4763" y="2166938"/>
              <a:ext cx="114300" cy="452438"/>
            </a:xfrm>
            <a:custGeom>
              <a:avLst/>
              <a:gdLst/>
              <a:ahLst/>
              <a:cxnLst/>
              <a:rect l="l" t="t" r="r" b="b"/>
              <a:pathLst>
                <a:path w="72" h="285" extrusionOk="0">
                  <a:moveTo>
                    <a:pt x="6" y="285"/>
                  </a:moveTo>
                  <a:lnTo>
                    <a:pt x="0" y="276"/>
                  </a:lnTo>
                  <a:lnTo>
                    <a:pt x="60" y="216"/>
                  </a:lnTo>
                  <a:lnTo>
                    <a:pt x="60" y="0"/>
                  </a:lnTo>
                  <a:lnTo>
                    <a:pt x="72" y="0"/>
                  </a:lnTo>
                  <a:lnTo>
                    <a:pt x="72" y="222"/>
                  </a:lnTo>
                  <a:lnTo>
                    <a:pt x="6" y="285"/>
                  </a:lnTo>
                  <a:close/>
                </a:path>
              </a:pathLst>
            </a:custGeom>
            <a:solidFill>
              <a:schemeClr val="lt1">
                <a:alpha val="69803"/>
              </a:schemeClr>
            </a:solidFill>
            <a:ln>
              <a:noFill/>
            </a:ln>
          </p:spPr>
        </p:sp>
        <p:sp>
          <p:nvSpPr>
            <p:cNvPr id="689" name="Google Shape;689;p39"/>
            <p:cNvSpPr/>
            <p:nvPr/>
          </p:nvSpPr>
          <p:spPr>
            <a:xfrm>
              <a:off x="52388" y="2066925"/>
              <a:ext cx="109538" cy="109538"/>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9"/>
            <p:cNvSpPr/>
            <p:nvPr/>
          </p:nvSpPr>
          <p:spPr>
            <a:xfrm>
              <a:off x="1228725" y="4662488"/>
              <a:ext cx="23813" cy="2181225"/>
            </a:xfrm>
            <a:prstGeom prst="rect">
              <a:avLst/>
            </a:pr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9"/>
            <p:cNvSpPr/>
            <p:nvPr/>
          </p:nvSpPr>
          <p:spPr>
            <a:xfrm>
              <a:off x="1319213" y="5041900"/>
              <a:ext cx="371475" cy="1801813"/>
            </a:xfrm>
            <a:custGeom>
              <a:avLst/>
              <a:gdLst/>
              <a:ahLst/>
              <a:cxnLst/>
              <a:rect l="l" t="t" r="r" b="b"/>
              <a:pathLst>
                <a:path w="234" h="1135" extrusionOk="0">
                  <a:moveTo>
                    <a:pt x="15" y="1135"/>
                  </a:moveTo>
                  <a:lnTo>
                    <a:pt x="0" y="1135"/>
                  </a:lnTo>
                  <a:lnTo>
                    <a:pt x="0" y="515"/>
                  </a:lnTo>
                  <a:lnTo>
                    <a:pt x="0" y="512"/>
                  </a:lnTo>
                  <a:lnTo>
                    <a:pt x="219" y="0"/>
                  </a:lnTo>
                  <a:lnTo>
                    <a:pt x="234" y="6"/>
                  </a:lnTo>
                  <a:lnTo>
                    <a:pt x="15" y="518"/>
                  </a:lnTo>
                  <a:lnTo>
                    <a:pt x="15" y="1135"/>
                  </a:lnTo>
                  <a:close/>
                </a:path>
              </a:pathLst>
            </a:custGeom>
            <a:solidFill>
              <a:schemeClr val="lt1">
                <a:alpha val="69803"/>
              </a:schemeClr>
            </a:solidFill>
            <a:ln>
              <a:noFill/>
            </a:ln>
          </p:spPr>
        </p:sp>
        <p:sp>
          <p:nvSpPr>
            <p:cNvPr id="692" name="Google Shape;692;p39"/>
            <p:cNvSpPr/>
            <p:nvPr/>
          </p:nvSpPr>
          <p:spPr>
            <a:xfrm>
              <a:off x="1147763"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9"/>
            <p:cNvSpPr/>
            <p:nvPr/>
          </p:nvSpPr>
          <p:spPr>
            <a:xfrm>
              <a:off x="819150" y="3983038"/>
              <a:ext cx="347663" cy="2860675"/>
            </a:xfrm>
            <a:custGeom>
              <a:avLst/>
              <a:gdLst/>
              <a:ahLst/>
              <a:cxnLst/>
              <a:rect l="l" t="t" r="r" b="b"/>
              <a:pathLst>
                <a:path w="219" h="1802" extrusionOk="0">
                  <a:moveTo>
                    <a:pt x="219" y="1802"/>
                  </a:moveTo>
                  <a:lnTo>
                    <a:pt x="201" y="1802"/>
                  </a:lnTo>
                  <a:lnTo>
                    <a:pt x="201" y="1185"/>
                  </a:lnTo>
                  <a:lnTo>
                    <a:pt x="0" y="3"/>
                  </a:lnTo>
                  <a:lnTo>
                    <a:pt x="15" y="0"/>
                  </a:lnTo>
                  <a:lnTo>
                    <a:pt x="219" y="1185"/>
                  </a:lnTo>
                  <a:lnTo>
                    <a:pt x="219" y="1802"/>
                  </a:lnTo>
                  <a:close/>
                </a:path>
              </a:pathLst>
            </a:custGeom>
            <a:solidFill>
              <a:schemeClr val="lt1">
                <a:alpha val="69803"/>
              </a:schemeClr>
            </a:solidFill>
            <a:ln>
              <a:noFill/>
            </a:ln>
          </p:spPr>
        </p:sp>
        <p:sp>
          <p:nvSpPr>
            <p:cNvPr id="694" name="Google Shape;694;p39"/>
            <p:cNvSpPr/>
            <p:nvPr/>
          </p:nvSpPr>
          <p:spPr>
            <a:xfrm>
              <a:off x="728663" y="3806825"/>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9"/>
            <p:cNvSpPr/>
            <p:nvPr/>
          </p:nvSpPr>
          <p:spPr>
            <a:xfrm>
              <a:off x="1624013"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9"/>
            <p:cNvSpPr/>
            <p:nvPr/>
          </p:nvSpPr>
          <p:spPr>
            <a:xfrm>
              <a:off x="1404938" y="5422900"/>
              <a:ext cx="371475" cy="1425575"/>
            </a:xfrm>
            <a:custGeom>
              <a:avLst/>
              <a:gdLst/>
              <a:ahLst/>
              <a:cxnLst/>
              <a:rect l="l" t="t" r="r" b="b"/>
              <a:pathLst>
                <a:path w="234" h="898" extrusionOk="0">
                  <a:moveTo>
                    <a:pt x="18" y="898"/>
                  </a:moveTo>
                  <a:lnTo>
                    <a:pt x="0" y="898"/>
                  </a:lnTo>
                  <a:lnTo>
                    <a:pt x="0" y="515"/>
                  </a:lnTo>
                  <a:lnTo>
                    <a:pt x="0" y="512"/>
                  </a:lnTo>
                  <a:lnTo>
                    <a:pt x="222" y="0"/>
                  </a:lnTo>
                  <a:lnTo>
                    <a:pt x="234" y="6"/>
                  </a:lnTo>
                  <a:lnTo>
                    <a:pt x="18" y="518"/>
                  </a:lnTo>
                  <a:lnTo>
                    <a:pt x="18" y="898"/>
                  </a:lnTo>
                  <a:close/>
                </a:path>
              </a:pathLst>
            </a:custGeom>
            <a:solidFill>
              <a:schemeClr val="lt1">
                <a:alpha val="69803"/>
              </a:schemeClr>
            </a:solidFill>
            <a:ln>
              <a:noFill/>
            </a:ln>
          </p:spPr>
        </p:sp>
        <p:sp>
          <p:nvSpPr>
            <p:cNvPr id="697" name="Google Shape;697;p39"/>
            <p:cNvSpPr/>
            <p:nvPr/>
          </p:nvSpPr>
          <p:spPr>
            <a:xfrm>
              <a:off x="1666875"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solidFill>
              <a:schemeClr val="lt1">
                <a:alpha val="69803"/>
              </a:schemeClr>
            </a:solidFill>
            <a:ln>
              <a:noFill/>
            </a:ln>
          </p:spPr>
        </p:sp>
        <p:sp>
          <p:nvSpPr>
            <p:cNvPr id="698" name="Google Shape;698;p39"/>
            <p:cNvSpPr/>
            <p:nvPr/>
          </p:nvSpPr>
          <p:spPr>
            <a:xfrm>
              <a:off x="1709738"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9"/>
            <p:cNvSpPr/>
            <p:nvPr/>
          </p:nvSpPr>
          <p:spPr>
            <a:xfrm>
              <a:off x="1709738"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9"/>
            <p:cNvSpPr/>
            <p:nvPr/>
          </p:nvSpPr>
          <p:spPr>
            <a:xfrm>
              <a:off x="1766888" y="6330950"/>
              <a:ext cx="419100" cy="527050"/>
            </a:xfrm>
            <a:custGeom>
              <a:avLst/>
              <a:gdLst/>
              <a:ahLst/>
              <a:cxnLst/>
              <a:rect l="l" t="t" r="r" b="b"/>
              <a:pathLst>
                <a:path w="264" h="332" extrusionOk="0">
                  <a:moveTo>
                    <a:pt x="12" y="332"/>
                  </a:moveTo>
                  <a:lnTo>
                    <a:pt x="0" y="326"/>
                  </a:lnTo>
                  <a:lnTo>
                    <a:pt x="45" y="206"/>
                  </a:lnTo>
                  <a:lnTo>
                    <a:pt x="255" y="0"/>
                  </a:lnTo>
                  <a:lnTo>
                    <a:pt x="264" y="12"/>
                  </a:lnTo>
                  <a:lnTo>
                    <a:pt x="60" y="215"/>
                  </a:lnTo>
                  <a:lnTo>
                    <a:pt x="12" y="332"/>
                  </a:lnTo>
                  <a:close/>
                </a:path>
              </a:pathLst>
            </a:custGeom>
            <a:solidFill>
              <a:schemeClr val="lt1">
                <a:alpha val="69803"/>
              </a:schemeClr>
            </a:solidFill>
            <a:ln>
              <a:noFill/>
            </a:ln>
          </p:spPr>
        </p:sp>
        <p:sp>
          <p:nvSpPr>
            <p:cNvPr id="701" name="Google Shape;701;p39"/>
            <p:cNvSpPr/>
            <p:nvPr/>
          </p:nvSpPr>
          <p:spPr>
            <a:xfrm>
              <a:off x="2147888"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9"/>
            <p:cNvSpPr/>
            <p:nvPr/>
          </p:nvSpPr>
          <p:spPr>
            <a:xfrm>
              <a:off x="504825" y="9525"/>
              <a:ext cx="233363" cy="5103813"/>
            </a:xfrm>
            <a:custGeom>
              <a:avLst/>
              <a:gdLst/>
              <a:ahLst/>
              <a:cxnLst/>
              <a:rect l="l" t="t" r="r" b="b"/>
              <a:pathLst>
                <a:path w="147" h="3215" extrusionOk="0">
                  <a:moveTo>
                    <a:pt x="132" y="3215"/>
                  </a:moveTo>
                  <a:lnTo>
                    <a:pt x="129" y="2754"/>
                  </a:lnTo>
                  <a:lnTo>
                    <a:pt x="0" y="1901"/>
                  </a:lnTo>
                  <a:lnTo>
                    <a:pt x="0" y="0"/>
                  </a:lnTo>
                  <a:lnTo>
                    <a:pt x="15" y="0"/>
                  </a:lnTo>
                  <a:lnTo>
                    <a:pt x="15" y="1898"/>
                  </a:lnTo>
                  <a:lnTo>
                    <a:pt x="144" y="2754"/>
                  </a:lnTo>
                  <a:lnTo>
                    <a:pt x="147" y="3215"/>
                  </a:lnTo>
                  <a:lnTo>
                    <a:pt x="132" y="3215"/>
                  </a:lnTo>
                  <a:close/>
                </a:path>
              </a:pathLst>
            </a:custGeom>
            <a:solidFill>
              <a:schemeClr val="lt1">
                <a:alpha val="69803"/>
              </a:schemeClr>
            </a:solidFill>
            <a:ln>
              <a:noFill/>
            </a:ln>
          </p:spPr>
        </p:sp>
        <p:sp>
          <p:nvSpPr>
            <p:cNvPr id="703" name="Google Shape;703;p39"/>
            <p:cNvSpPr/>
            <p:nvPr/>
          </p:nvSpPr>
          <p:spPr>
            <a:xfrm>
              <a:off x="633413" y="5103813"/>
              <a:ext cx="185738" cy="185738"/>
            </a:xfrm>
            <a:custGeom>
              <a:avLst/>
              <a:gdLst/>
              <a:ahLst/>
              <a:cxnLst/>
              <a:rect l="l" t="t" r="r" b="b"/>
              <a:pathLst>
                <a:path w="39" h="39" extrusionOk="0">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solidFill>
              <a:schemeClr val="lt1">
                <a:alpha val="6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4" name="Google Shape;704;p39"/>
          <p:cNvSpPr/>
          <p:nvPr/>
        </p:nvSpPr>
        <p:spPr>
          <a:xfrm>
            <a:off x="5043487" y="1335337"/>
            <a:ext cx="6078453" cy="3541714"/>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chemeClr val="lt1"/>
              </a:buClr>
              <a:buSzPts val="2250"/>
              <a:buFont typeface="Arial"/>
              <a:buChar char="•"/>
            </a:pPr>
            <a:r>
              <a:rPr lang="en-US" sz="1800" u="sng">
                <a:solidFill>
                  <a:schemeClr val="lt1"/>
                </a:solidFill>
                <a:latin typeface="Twentieth Century"/>
                <a:ea typeface="Twentieth Century"/>
                <a:cs typeface="Twentieth Century"/>
                <a:sym typeface="Twentieth Century"/>
                <a:hlinkClick r:id="rId7">
                  <a:extLst>
                    <a:ext uri="{A12FA001-AC4F-418D-AE19-62706E023703}">
                      <ahyp:hlinkClr xmlns:ahyp="http://schemas.microsoft.com/office/drawing/2018/hyperlinkcolor" val="tx"/>
                    </a:ext>
                  </a:extLst>
                </a:hlinkClick>
              </a:rPr>
              <a:t>https://www.liveworksheets.com/worksheets/en/English_as_a_Second_Language_(ESL)/Daily_routines/My_daily_routine_no1093340zn</a:t>
            </a:r>
            <a:endParaRPr sz="1800">
              <a:solidFill>
                <a:schemeClr val="lt1"/>
              </a:solidFill>
              <a:latin typeface="Twentieth Century"/>
              <a:ea typeface="Twentieth Century"/>
              <a:cs typeface="Twentieth Century"/>
              <a:sym typeface="Twentieth Century"/>
            </a:endParaRPr>
          </a:p>
          <a:p>
            <a:pPr marL="0" marR="0" lvl="0" indent="142875" algn="l" rtl="0">
              <a:lnSpc>
                <a:spcPct val="120000"/>
              </a:lnSpc>
              <a:spcBef>
                <a:spcPts val="600"/>
              </a:spcBef>
              <a:spcAft>
                <a:spcPts val="0"/>
              </a:spcAft>
              <a:buClr>
                <a:schemeClr val="lt1"/>
              </a:buClr>
              <a:buSzPts val="2250"/>
              <a:buFont typeface="Arial"/>
              <a:buNone/>
            </a:pPr>
            <a:endParaRPr sz="1800">
              <a:solidFill>
                <a:schemeClr val="lt1"/>
              </a:solidFill>
              <a:latin typeface="Twentieth Century"/>
              <a:ea typeface="Twentieth Century"/>
              <a:cs typeface="Twentieth Century"/>
              <a:sym typeface="Twentieth Century"/>
            </a:endParaRPr>
          </a:p>
        </p:txBody>
      </p:sp>
      <p:pic>
        <p:nvPicPr>
          <p:cNvPr id="705" name="Google Shape;705;p39" descr="A picture containing vector graphics&#10;&#10;Description automatically generated"/>
          <p:cNvPicPr preferRelativeResize="0"/>
          <p:nvPr/>
        </p:nvPicPr>
        <p:blipFill rotWithShape="1">
          <a:blip r:embed="rId8">
            <a:alphaModFix/>
          </a:blip>
          <a:srcRect/>
          <a:stretch/>
        </p:blipFill>
        <p:spPr>
          <a:xfrm>
            <a:off x="7732380" y="2529867"/>
            <a:ext cx="4340222" cy="434022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4" descr="So you want to be a Sports Coach"/>
          <p:cNvPicPr preferRelativeResize="0"/>
          <p:nvPr/>
        </p:nvPicPr>
        <p:blipFill rotWithShape="1">
          <a:blip r:embed="rId3">
            <a:alphaModFix/>
          </a:blip>
          <a:srcRect/>
          <a:stretch/>
        </p:blipFill>
        <p:spPr>
          <a:xfrm>
            <a:off x="0" y="0"/>
            <a:ext cx="5334000" cy="3429000"/>
          </a:xfrm>
          <a:prstGeom prst="rect">
            <a:avLst/>
          </a:prstGeom>
          <a:noFill/>
          <a:ln>
            <a:noFill/>
          </a:ln>
        </p:spPr>
      </p:pic>
      <p:pic>
        <p:nvPicPr>
          <p:cNvPr id="355" name="Google Shape;355;p4" descr="How to be A Great Soccer Coach | CoachTube Blog"/>
          <p:cNvPicPr preferRelativeResize="0"/>
          <p:nvPr/>
        </p:nvPicPr>
        <p:blipFill rotWithShape="1">
          <a:blip r:embed="rId4">
            <a:alphaModFix/>
          </a:blip>
          <a:srcRect/>
          <a:stretch/>
        </p:blipFill>
        <p:spPr>
          <a:xfrm>
            <a:off x="6259889" y="0"/>
            <a:ext cx="5378043" cy="3578843"/>
          </a:xfrm>
          <a:prstGeom prst="rect">
            <a:avLst/>
          </a:prstGeom>
          <a:noFill/>
          <a:ln>
            <a:noFill/>
          </a:ln>
        </p:spPr>
      </p:pic>
      <p:pic>
        <p:nvPicPr>
          <p:cNvPr id="356" name="Google Shape;356;p4" descr="Coach And Teach Tennis | LTA"/>
          <p:cNvPicPr preferRelativeResize="0"/>
          <p:nvPr/>
        </p:nvPicPr>
        <p:blipFill rotWithShape="1">
          <a:blip r:embed="rId5">
            <a:alphaModFix/>
          </a:blip>
          <a:srcRect/>
          <a:stretch/>
        </p:blipFill>
        <p:spPr>
          <a:xfrm>
            <a:off x="6096000" y="3061034"/>
            <a:ext cx="5705823" cy="3796966"/>
          </a:xfrm>
          <a:prstGeom prst="rect">
            <a:avLst/>
          </a:prstGeom>
          <a:noFill/>
          <a:ln>
            <a:noFill/>
          </a:ln>
        </p:spPr>
      </p:pic>
      <p:pic>
        <p:nvPicPr>
          <p:cNvPr id="357" name="Google Shape;357;p4" descr="How To Become A Coach (Part 1: My Coaching Journey So Far)"/>
          <p:cNvPicPr preferRelativeResize="0"/>
          <p:nvPr/>
        </p:nvPicPr>
        <p:blipFill rotWithShape="1">
          <a:blip r:embed="rId6">
            <a:alphaModFix/>
          </a:blip>
          <a:srcRect/>
          <a:stretch/>
        </p:blipFill>
        <p:spPr>
          <a:xfrm>
            <a:off x="525165" y="3578844"/>
            <a:ext cx="4730225" cy="3164950"/>
          </a:xfrm>
          <a:prstGeom prst="rect">
            <a:avLst/>
          </a:prstGeom>
          <a:noFill/>
          <a:ln>
            <a:noFill/>
          </a:ln>
        </p:spPr>
      </p:pic>
      <p:sp>
        <p:nvSpPr>
          <p:cNvPr id="358" name="Google Shape;358;p4"/>
          <p:cNvSpPr/>
          <p:nvPr/>
        </p:nvSpPr>
        <p:spPr>
          <a:xfrm>
            <a:off x="8116154" y="132900"/>
            <a:ext cx="1337733" cy="1168400"/>
          </a:xfrm>
          <a:prstGeom prst="donut">
            <a:avLst>
              <a:gd name="adj" fmla="val 7216"/>
            </a:avLst>
          </a:prstGeom>
          <a:solidFill>
            <a:srgbClr val="FFFF00"/>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59" name="Google Shape;359;p4"/>
          <p:cNvSpPr/>
          <p:nvPr/>
        </p:nvSpPr>
        <p:spPr>
          <a:xfrm>
            <a:off x="2498558" y="0"/>
            <a:ext cx="1337733" cy="1168400"/>
          </a:xfrm>
          <a:prstGeom prst="donut">
            <a:avLst>
              <a:gd name="adj" fmla="val 7216"/>
            </a:avLst>
          </a:prstGeom>
          <a:solidFill>
            <a:srgbClr val="FFFF00"/>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60" name="Google Shape;360;p4"/>
          <p:cNvSpPr/>
          <p:nvPr/>
        </p:nvSpPr>
        <p:spPr>
          <a:xfrm>
            <a:off x="7859740" y="3127543"/>
            <a:ext cx="1337733" cy="1168400"/>
          </a:xfrm>
          <a:prstGeom prst="donut">
            <a:avLst>
              <a:gd name="adj" fmla="val 7216"/>
            </a:avLst>
          </a:prstGeom>
          <a:solidFill>
            <a:srgbClr val="FFFF00"/>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anim calcmode="lin" valueType="num">
                                      <p:cBhvr additive="base">
                                        <p:cTn id="7" dur="500"/>
                                        <p:tgtEl>
                                          <p:spTgt spid="35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59"/>
                                        </p:tgtEl>
                                        <p:attrNameLst>
                                          <p:attrName>style.visibility</p:attrName>
                                        </p:attrNameLst>
                                      </p:cBhvr>
                                      <p:to>
                                        <p:strVal val="visible"/>
                                      </p:to>
                                    </p:set>
                                    <p:anim calcmode="lin" valueType="num">
                                      <p:cBhvr additive="base">
                                        <p:cTn id="12" dur="500"/>
                                        <p:tgtEl>
                                          <p:spTgt spid="35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60"/>
                                        </p:tgtEl>
                                        <p:attrNameLst>
                                          <p:attrName>style.visibility</p:attrName>
                                        </p:attrNameLst>
                                      </p:cBhvr>
                                      <p:to>
                                        <p:strVal val="visible"/>
                                      </p:to>
                                    </p:set>
                                    <p:anim calcmode="lin" valueType="num">
                                      <p:cBhvr additive="base">
                                        <p:cTn id="17" dur="500"/>
                                        <p:tgtEl>
                                          <p:spTgt spid="36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9"/>
                                        </p:tgtEl>
                                        <p:attrNameLst>
                                          <p:attrName>style.visibility</p:attrName>
                                        </p:attrNameLst>
                                      </p:cBhvr>
                                      <p:to>
                                        <p:strVal val="visible"/>
                                      </p:to>
                                    </p:set>
                                    <p:animEffect transition="in" filter="fade">
                                      <p:cBhvr>
                                        <p:cTn id="22" dur="5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40"/>
          <p:cNvSpPr txBox="1">
            <a:spLocks noGrp="1"/>
          </p:cNvSpPr>
          <p:nvPr>
            <p:ph type="title"/>
          </p:nvPr>
        </p:nvSpPr>
        <p:spPr>
          <a:xfrm>
            <a:off x="8452184" y="246232"/>
            <a:ext cx="3396915"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WORKSHEET TIME</a:t>
            </a:r>
            <a:endParaRPr/>
          </a:p>
        </p:txBody>
      </p:sp>
      <p:sp>
        <p:nvSpPr>
          <p:cNvPr id="711" name="Google Shape;711;p40"/>
          <p:cNvSpPr/>
          <p:nvPr/>
        </p:nvSpPr>
        <p:spPr>
          <a:xfrm rot="10800000" flipH="1">
            <a:off x="0" y="3898899"/>
            <a:ext cx="14758739"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712" name="Google Shape;712;p40" descr="程式的圖片、庫存照片和向量圖| Shutterstock"/>
          <p:cNvPicPr preferRelativeResize="0"/>
          <p:nvPr/>
        </p:nvPicPr>
        <p:blipFill rotWithShape="1">
          <a:blip r:embed="rId3">
            <a:alphaModFix/>
          </a:blip>
          <a:srcRect/>
          <a:stretch/>
        </p:blipFill>
        <p:spPr>
          <a:xfrm>
            <a:off x="0" y="2678920"/>
            <a:ext cx="3874168" cy="4179080"/>
          </a:xfrm>
          <a:prstGeom prst="rect">
            <a:avLst/>
          </a:prstGeom>
          <a:noFill/>
          <a:ln>
            <a:noFill/>
          </a:ln>
        </p:spPr>
      </p:pic>
      <p:sp>
        <p:nvSpPr>
          <p:cNvPr id="713" name="Google Shape;713;p40"/>
          <p:cNvSpPr/>
          <p:nvPr/>
        </p:nvSpPr>
        <p:spPr>
          <a:xfrm rot="10800000" flipH="1">
            <a:off x="3495396" y="3854365"/>
            <a:ext cx="18145404"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714" name="Google Shape;714;p40" descr="程式的圖片、庫存照片和向量圖| Shutterstock"/>
          <p:cNvPicPr preferRelativeResize="0"/>
          <p:nvPr/>
        </p:nvPicPr>
        <p:blipFill rotWithShape="1">
          <a:blip r:embed="rId4">
            <a:alphaModFix/>
          </a:blip>
          <a:srcRect/>
          <a:stretch/>
        </p:blipFill>
        <p:spPr>
          <a:xfrm>
            <a:off x="8109284" y="2409425"/>
            <a:ext cx="4082716" cy="4404041"/>
          </a:xfrm>
          <a:prstGeom prst="rect">
            <a:avLst/>
          </a:prstGeom>
          <a:noFill/>
          <a:ln>
            <a:noFill/>
          </a:ln>
        </p:spPr>
      </p:pic>
      <p:pic>
        <p:nvPicPr>
          <p:cNvPr id="715" name="Google Shape;715;p40" descr="Chart, bubble chart&#10;&#10;Description automatically generated"/>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396047" y="2525786"/>
            <a:ext cx="3399906" cy="4287680"/>
          </a:xfrm>
          <a:prstGeom prst="rect">
            <a:avLst/>
          </a:prstGeom>
          <a:noFill/>
          <a:ln>
            <a:noFill/>
          </a:ln>
        </p:spPr>
      </p:pic>
      <p:pic>
        <p:nvPicPr>
          <p:cNvPr id="716" name="Google Shape;716;p40"/>
          <p:cNvPicPr preferRelativeResize="0"/>
          <p:nvPr/>
        </p:nvPicPr>
        <p:blipFill>
          <a:blip r:embed="rId6" cstate="email">
            <a:extLst>
              <a:ext uri="{28A0092B-C50C-407E-A947-70E740481C1C}">
                <a14:useLocalDpi xmlns:a14="http://schemas.microsoft.com/office/drawing/2010/main"/>
              </a:ext>
            </a:extLst>
          </a:blip>
          <a:srcRect/>
          <a:stretch/>
        </p:blipFill>
        <p:spPr>
          <a:xfrm>
            <a:off x="1693386" y="194629"/>
            <a:ext cx="1794850" cy="2351001"/>
          </a:xfrm>
          <a:prstGeom prst="rect">
            <a:avLst/>
          </a:prstGeom>
          <a:noFill/>
          <a:ln>
            <a:noFill/>
          </a:ln>
        </p:spPr>
      </p:pic>
      <p:pic>
        <p:nvPicPr>
          <p:cNvPr id="717" name="Google Shape;717;p40" descr="Tips for keeping a routine amid a whirlwind of changes - Gundersen Health  System"/>
          <p:cNvPicPr preferRelativeResize="0"/>
          <p:nvPr/>
        </p:nvPicPr>
        <p:blipFill rotWithShape="1">
          <a:blip r:embed="rId7">
            <a:alphaModFix/>
          </a:blip>
          <a:srcRect/>
          <a:stretch/>
        </p:blipFill>
        <p:spPr>
          <a:xfrm>
            <a:off x="4299284" y="0"/>
            <a:ext cx="3810000" cy="21336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41"/>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723" name="Google Shape;723;p41"/>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724" name="Google Shape;724;p41"/>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Four</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728"/>
        <p:cNvGrpSpPr/>
        <p:nvPr/>
      </p:nvGrpSpPr>
      <p:grpSpPr>
        <a:xfrm>
          <a:off x="0" y="0"/>
          <a:ext cx="0" cy="0"/>
          <a:chOff x="0" y="0"/>
          <a:chExt cx="0" cy="0"/>
        </a:xfrm>
      </p:grpSpPr>
      <p:pic>
        <p:nvPicPr>
          <p:cNvPr id="729" name="Google Shape;729;p42"/>
          <p:cNvPicPr preferRelativeResize="0"/>
          <p:nvPr/>
        </p:nvPicPr>
        <p:blipFill rotWithShape="1">
          <a:blip r:embed="rId4" cstate="email">
            <a:alphaModFix amt="30000"/>
            <a:extLst>
              <a:ext uri="{28A0092B-C50C-407E-A947-70E740481C1C}">
                <a14:useLocalDpi xmlns:a14="http://schemas.microsoft.com/office/drawing/2010/main"/>
              </a:ext>
            </a:extLst>
          </a:blip>
          <a:srcRect/>
          <a:stretch/>
        </p:blipFill>
        <p:spPr>
          <a:xfrm>
            <a:off x="0" y="-1"/>
            <a:ext cx="12192003" cy="6858001"/>
          </a:xfrm>
          <a:prstGeom prst="rect">
            <a:avLst/>
          </a:prstGeom>
          <a:noFill/>
          <a:ln>
            <a:noFill/>
          </a:ln>
        </p:spPr>
      </p:pic>
      <p:grpSp>
        <p:nvGrpSpPr>
          <p:cNvPr id="730" name="Google Shape;730;p42"/>
          <p:cNvGrpSpPr/>
          <p:nvPr/>
        </p:nvGrpSpPr>
        <p:grpSpPr>
          <a:xfrm>
            <a:off x="-14288" y="0"/>
            <a:ext cx="12053888" cy="6858001"/>
            <a:chOff x="-14288" y="0"/>
            <a:chExt cx="12053888" cy="6858001"/>
          </a:xfrm>
        </p:grpSpPr>
        <p:grpSp>
          <p:nvGrpSpPr>
            <p:cNvPr id="731" name="Google Shape;731;p42"/>
            <p:cNvGrpSpPr/>
            <p:nvPr/>
          </p:nvGrpSpPr>
          <p:grpSpPr>
            <a:xfrm>
              <a:off x="-14288" y="0"/>
              <a:ext cx="1220788" cy="6858001"/>
              <a:chOff x="-14288" y="0"/>
              <a:chExt cx="1220788" cy="6858001"/>
            </a:xfrm>
          </p:grpSpPr>
          <p:sp>
            <p:nvSpPr>
              <p:cNvPr id="732" name="Google Shape;732;p42"/>
              <p:cNvSpPr/>
              <p:nvPr/>
            </p:nvSpPr>
            <p:spPr>
              <a:xfrm>
                <a:off x="114300" y="4763"/>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2"/>
              <p:cNvSpPr/>
              <p:nvPr/>
            </p:nvSpPr>
            <p:spPr>
              <a:xfrm>
                <a:off x="33337"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42"/>
              <p:cNvSpPr/>
              <p:nvPr/>
            </p:nvSpPr>
            <p:spPr>
              <a:xfrm>
                <a:off x="28575"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42"/>
              <p:cNvSpPr/>
              <p:nvPr/>
            </p:nvSpPr>
            <p:spPr>
              <a:xfrm>
                <a:off x="200025" y="4763"/>
                <a:ext cx="369888" cy="1811338"/>
              </a:xfrm>
              <a:custGeom>
                <a:avLst/>
                <a:gdLst/>
                <a:ahLst/>
                <a:cxnLst/>
                <a:rect l="l" t="t" r="r" b="b"/>
                <a:pathLst>
                  <a:path w="233" h="1141" extrusionOk="0">
                    <a:moveTo>
                      <a:pt x="218" y="1141"/>
                    </a:moveTo>
                    <a:lnTo>
                      <a:pt x="0" y="626"/>
                    </a:lnTo>
                    <a:lnTo>
                      <a:pt x="0" y="0"/>
                    </a:lnTo>
                    <a:lnTo>
                      <a:pt x="15" y="0"/>
                    </a:lnTo>
                    <a:lnTo>
                      <a:pt x="15" y="623"/>
                    </a:lnTo>
                    <a:lnTo>
                      <a:pt x="233" y="1135"/>
                    </a:lnTo>
                    <a:lnTo>
                      <a:pt x="218" y="1141"/>
                    </a:lnTo>
                    <a:close/>
                  </a:path>
                </a:pathLst>
              </a:custGeom>
              <a:gradFill>
                <a:gsLst>
                  <a:gs pos="0">
                    <a:schemeClr val="lt2"/>
                  </a:gs>
                  <a:gs pos="100000">
                    <a:srgbClr val="3B95DE"/>
                  </a:gs>
                </a:gsLst>
                <a:lin ang="5400000" scaled="0"/>
              </a:gradFill>
              <a:ln>
                <a:noFill/>
              </a:ln>
            </p:spPr>
          </p:sp>
          <p:sp>
            <p:nvSpPr>
              <p:cNvPr id="736" name="Google Shape;736;p42"/>
              <p:cNvSpPr/>
              <p:nvPr/>
            </p:nvSpPr>
            <p:spPr>
              <a:xfrm>
                <a:off x="503237"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42"/>
              <p:cNvSpPr/>
              <p:nvPr/>
            </p:nvSpPr>
            <p:spPr>
              <a:xfrm>
                <a:off x="285750" y="4763"/>
                <a:ext cx="369888" cy="1430338"/>
              </a:xfrm>
              <a:custGeom>
                <a:avLst/>
                <a:gdLst/>
                <a:ahLst/>
                <a:cxnLst/>
                <a:rect l="l" t="t" r="r" b="b"/>
                <a:pathLst>
                  <a:path w="233" h="901" extrusionOk="0">
                    <a:moveTo>
                      <a:pt x="221" y="901"/>
                    </a:moveTo>
                    <a:lnTo>
                      <a:pt x="0" y="383"/>
                    </a:lnTo>
                    <a:lnTo>
                      <a:pt x="0" y="0"/>
                    </a:lnTo>
                    <a:lnTo>
                      <a:pt x="18" y="0"/>
                    </a:lnTo>
                    <a:lnTo>
                      <a:pt x="18" y="380"/>
                    </a:lnTo>
                    <a:lnTo>
                      <a:pt x="233" y="895"/>
                    </a:lnTo>
                    <a:lnTo>
                      <a:pt x="221" y="901"/>
                    </a:lnTo>
                    <a:close/>
                  </a:path>
                </a:pathLst>
              </a:custGeom>
              <a:gradFill>
                <a:gsLst>
                  <a:gs pos="0">
                    <a:schemeClr val="lt2"/>
                  </a:gs>
                  <a:gs pos="100000">
                    <a:srgbClr val="3B95DE"/>
                  </a:gs>
                </a:gsLst>
                <a:lin ang="5400000" scaled="0"/>
              </a:gradFill>
              <a:ln>
                <a:noFill/>
              </a:ln>
            </p:spPr>
          </p:sp>
          <p:sp>
            <p:nvSpPr>
              <p:cNvPr id="738" name="Google Shape;738;p42"/>
              <p:cNvSpPr/>
              <p:nvPr/>
            </p:nvSpPr>
            <p:spPr>
              <a:xfrm>
                <a:off x="546100"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95DE"/>
                  </a:gs>
                </a:gsLst>
                <a:lin ang="5400000" scaled="0"/>
              </a:gradFill>
              <a:ln>
                <a:noFill/>
              </a:ln>
            </p:spPr>
          </p:sp>
          <p:sp>
            <p:nvSpPr>
              <p:cNvPr id="739" name="Google Shape;739;p42"/>
              <p:cNvSpPr/>
              <p:nvPr/>
            </p:nvSpPr>
            <p:spPr>
              <a:xfrm>
                <a:off x="588962"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2"/>
              <p:cNvSpPr/>
              <p:nvPr/>
            </p:nvSpPr>
            <p:spPr>
              <a:xfrm>
                <a:off x="588962"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2"/>
              <p:cNvSpPr/>
              <p:nvPr/>
            </p:nvSpPr>
            <p:spPr>
              <a:xfrm>
                <a:off x="641350" y="0"/>
                <a:ext cx="422275" cy="527050"/>
              </a:xfrm>
              <a:custGeom>
                <a:avLst/>
                <a:gdLst/>
                <a:ahLst/>
                <a:cxnLst/>
                <a:rect l="l" t="t" r="r" b="b"/>
                <a:pathLst>
                  <a:path w="266" h="332" extrusionOk="0">
                    <a:moveTo>
                      <a:pt x="257" y="332"/>
                    </a:moveTo>
                    <a:lnTo>
                      <a:pt x="48" y="123"/>
                    </a:lnTo>
                    <a:lnTo>
                      <a:pt x="0" y="6"/>
                    </a:lnTo>
                    <a:lnTo>
                      <a:pt x="15" y="0"/>
                    </a:lnTo>
                    <a:lnTo>
                      <a:pt x="63" y="114"/>
                    </a:lnTo>
                    <a:lnTo>
                      <a:pt x="266" y="320"/>
                    </a:lnTo>
                    <a:lnTo>
                      <a:pt x="257" y="332"/>
                    </a:lnTo>
                    <a:close/>
                  </a:path>
                </a:pathLst>
              </a:custGeom>
              <a:gradFill>
                <a:gsLst>
                  <a:gs pos="0">
                    <a:schemeClr val="lt2"/>
                  </a:gs>
                  <a:gs pos="100000">
                    <a:srgbClr val="3B95DE"/>
                  </a:gs>
                </a:gsLst>
                <a:lin ang="5400000" scaled="0"/>
              </a:gradFill>
              <a:ln>
                <a:noFill/>
              </a:ln>
            </p:spPr>
          </p:sp>
          <p:sp>
            <p:nvSpPr>
              <p:cNvPr id="742" name="Google Shape;742;p42"/>
              <p:cNvSpPr/>
              <p:nvPr/>
            </p:nvSpPr>
            <p:spPr>
              <a:xfrm>
                <a:off x="1020762"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43" name="Google Shape;743;p42"/>
              <p:cNvCxnSpPr/>
              <p:nvPr/>
            </p:nvCxnSpPr>
            <p:spPr>
              <a:xfrm>
                <a:off x="-4763" y="9525"/>
                <a:ext cx="0" cy="0"/>
              </a:xfrm>
              <a:prstGeom prst="straightConnector1">
                <a:avLst/>
              </a:prstGeom>
              <a:gradFill>
                <a:gsLst>
                  <a:gs pos="0">
                    <a:schemeClr val="lt2"/>
                  </a:gs>
                  <a:gs pos="100000">
                    <a:srgbClr val="3B95DE"/>
                  </a:gs>
                </a:gsLst>
                <a:lin ang="5400000" scaled="0"/>
              </a:gradFill>
              <a:ln w="9525" cap="flat" cmpd="sng">
                <a:solidFill>
                  <a:srgbClr val="FFFFFF"/>
                </a:solidFill>
                <a:prstDash val="solid"/>
                <a:miter lim="800000"/>
                <a:headEnd type="none" w="med" len="med"/>
                <a:tailEnd type="none" w="med" len="med"/>
              </a:ln>
            </p:spPr>
          </p:cxnSp>
          <p:sp>
            <p:nvSpPr>
              <p:cNvPr id="744" name="Google Shape;744;p42"/>
              <p:cNvSpPr/>
              <p:nvPr/>
            </p:nvSpPr>
            <p:spPr>
              <a:xfrm>
                <a:off x="9525" y="1801813"/>
                <a:ext cx="123825" cy="127000"/>
              </a:xfrm>
              <a:custGeom>
                <a:avLst/>
                <a:gdLst/>
                <a:ahLst/>
                <a:cxnLst/>
                <a:rect l="l" t="t" r="r" b="b"/>
                <a:pathLst>
                  <a:path w="78" h="80" extrusionOk="0">
                    <a:moveTo>
                      <a:pt x="6" y="80"/>
                    </a:moveTo>
                    <a:lnTo>
                      <a:pt x="0" y="71"/>
                    </a:lnTo>
                    <a:lnTo>
                      <a:pt x="69" y="0"/>
                    </a:lnTo>
                    <a:lnTo>
                      <a:pt x="78" y="9"/>
                    </a:lnTo>
                    <a:lnTo>
                      <a:pt x="6" y="80"/>
                    </a:lnTo>
                    <a:close/>
                  </a:path>
                </a:pathLst>
              </a:custGeom>
              <a:gradFill>
                <a:gsLst>
                  <a:gs pos="0">
                    <a:schemeClr val="lt2"/>
                  </a:gs>
                  <a:gs pos="100000">
                    <a:srgbClr val="3B95DE"/>
                  </a:gs>
                </a:gsLst>
                <a:lin ang="5400000" scaled="0"/>
              </a:gradFill>
              <a:ln>
                <a:noFill/>
              </a:ln>
            </p:spPr>
          </p:sp>
          <p:sp>
            <p:nvSpPr>
              <p:cNvPr id="745" name="Google Shape;745;p42"/>
              <p:cNvSpPr/>
              <p:nvPr/>
            </p:nvSpPr>
            <p:spPr>
              <a:xfrm>
                <a:off x="-9525" y="3549650"/>
                <a:ext cx="147638" cy="481013"/>
              </a:xfrm>
              <a:custGeom>
                <a:avLst/>
                <a:gdLst/>
                <a:ahLst/>
                <a:cxnLst/>
                <a:rect l="l" t="t" r="r" b="b"/>
                <a:pathLst>
                  <a:path w="93" h="303" extrusionOk="0">
                    <a:moveTo>
                      <a:pt x="93" y="303"/>
                    </a:moveTo>
                    <a:lnTo>
                      <a:pt x="78" y="303"/>
                    </a:lnTo>
                    <a:lnTo>
                      <a:pt x="78" y="78"/>
                    </a:lnTo>
                    <a:lnTo>
                      <a:pt x="0" y="12"/>
                    </a:lnTo>
                    <a:lnTo>
                      <a:pt x="12" y="0"/>
                    </a:lnTo>
                    <a:lnTo>
                      <a:pt x="93" y="69"/>
                    </a:lnTo>
                    <a:lnTo>
                      <a:pt x="93" y="303"/>
                    </a:lnTo>
                    <a:close/>
                  </a:path>
                </a:pathLst>
              </a:custGeom>
              <a:gradFill>
                <a:gsLst>
                  <a:gs pos="0">
                    <a:schemeClr val="lt2"/>
                  </a:gs>
                  <a:gs pos="100000">
                    <a:srgbClr val="3B95DE"/>
                  </a:gs>
                </a:gsLst>
                <a:lin ang="5400000" scaled="0"/>
              </a:gradFill>
              <a:ln>
                <a:noFill/>
              </a:ln>
            </p:spPr>
          </p:sp>
          <p:sp>
            <p:nvSpPr>
              <p:cNvPr id="746" name="Google Shape;746;p42"/>
              <p:cNvSpPr/>
              <p:nvPr/>
            </p:nvSpPr>
            <p:spPr>
              <a:xfrm>
                <a:off x="128587"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95DE"/>
                  </a:gs>
                </a:gsLst>
                <a:lin ang="5400000" scaled="0"/>
              </a:gradFill>
              <a:ln>
                <a:noFill/>
              </a:ln>
            </p:spPr>
          </p:sp>
          <p:sp>
            <p:nvSpPr>
              <p:cNvPr id="747" name="Google Shape;747;p42"/>
              <p:cNvSpPr/>
              <p:nvPr/>
            </p:nvSpPr>
            <p:spPr>
              <a:xfrm>
                <a:off x="204787" y="1849438"/>
                <a:ext cx="114300" cy="107950"/>
              </a:xfrm>
              <a:custGeom>
                <a:avLst/>
                <a:gdLst/>
                <a:ahLst/>
                <a:cxnLst/>
                <a:rect l="l" t="t" r="r" b="b"/>
                <a:pathLst>
                  <a:path w="24" h="23" extrusionOk="0">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42"/>
              <p:cNvSpPr/>
              <p:nvPr/>
            </p:nvSpPr>
            <p:spPr>
              <a:xfrm>
                <a:off x="133350" y="4662488"/>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2"/>
              <p:cNvSpPr/>
              <p:nvPr/>
            </p:nvSpPr>
            <p:spPr>
              <a:xfrm>
                <a:off x="223837" y="5041900"/>
                <a:ext cx="369888" cy="1801813"/>
              </a:xfrm>
              <a:custGeom>
                <a:avLst/>
                <a:gdLst/>
                <a:ahLst/>
                <a:cxnLst/>
                <a:rect l="l" t="t" r="r" b="b"/>
                <a:pathLst>
                  <a:path w="233" h="1135" extrusionOk="0">
                    <a:moveTo>
                      <a:pt x="15" y="1135"/>
                    </a:moveTo>
                    <a:lnTo>
                      <a:pt x="0" y="1135"/>
                    </a:lnTo>
                    <a:lnTo>
                      <a:pt x="0" y="515"/>
                    </a:lnTo>
                    <a:lnTo>
                      <a:pt x="0" y="512"/>
                    </a:lnTo>
                    <a:lnTo>
                      <a:pt x="218" y="0"/>
                    </a:lnTo>
                    <a:lnTo>
                      <a:pt x="233" y="6"/>
                    </a:lnTo>
                    <a:lnTo>
                      <a:pt x="15" y="518"/>
                    </a:lnTo>
                    <a:lnTo>
                      <a:pt x="15" y="1135"/>
                    </a:lnTo>
                    <a:close/>
                  </a:path>
                </a:pathLst>
              </a:custGeom>
              <a:gradFill>
                <a:gsLst>
                  <a:gs pos="0">
                    <a:schemeClr val="lt2"/>
                  </a:gs>
                  <a:gs pos="100000">
                    <a:srgbClr val="3B95DE"/>
                  </a:gs>
                </a:gsLst>
                <a:lin ang="5400000" scaled="0"/>
              </a:gradFill>
              <a:ln>
                <a:noFill/>
              </a:ln>
            </p:spPr>
          </p:sp>
          <p:sp>
            <p:nvSpPr>
              <p:cNvPr id="750" name="Google Shape;750;p42"/>
              <p:cNvSpPr/>
              <p:nvPr/>
            </p:nvSpPr>
            <p:spPr>
              <a:xfrm>
                <a:off x="52387"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2"/>
              <p:cNvSpPr/>
              <p:nvPr/>
            </p:nvSpPr>
            <p:spPr>
              <a:xfrm>
                <a:off x="-14288" y="5627688"/>
                <a:ext cx="85725" cy="1216025"/>
              </a:xfrm>
              <a:custGeom>
                <a:avLst/>
                <a:gdLst/>
                <a:ahLst/>
                <a:cxnLst/>
                <a:rect l="l" t="t" r="r" b="b"/>
                <a:pathLst>
                  <a:path w="54" h="766" extrusionOk="0">
                    <a:moveTo>
                      <a:pt x="54" y="766"/>
                    </a:moveTo>
                    <a:lnTo>
                      <a:pt x="36" y="766"/>
                    </a:lnTo>
                    <a:lnTo>
                      <a:pt x="36" y="149"/>
                    </a:lnTo>
                    <a:lnTo>
                      <a:pt x="0" y="3"/>
                    </a:lnTo>
                    <a:lnTo>
                      <a:pt x="18" y="0"/>
                    </a:lnTo>
                    <a:lnTo>
                      <a:pt x="54" y="146"/>
                    </a:lnTo>
                    <a:lnTo>
                      <a:pt x="54" y="766"/>
                    </a:lnTo>
                    <a:close/>
                  </a:path>
                </a:pathLst>
              </a:custGeom>
              <a:gradFill>
                <a:gsLst>
                  <a:gs pos="0">
                    <a:schemeClr val="lt2"/>
                  </a:gs>
                  <a:gs pos="100000">
                    <a:srgbClr val="3B95DE"/>
                  </a:gs>
                </a:gsLst>
                <a:lin ang="5400000" scaled="0"/>
              </a:gradFill>
              <a:ln>
                <a:noFill/>
              </a:ln>
            </p:spPr>
          </p:sp>
          <p:sp>
            <p:nvSpPr>
              <p:cNvPr id="752" name="Google Shape;752;p42"/>
              <p:cNvSpPr/>
              <p:nvPr/>
            </p:nvSpPr>
            <p:spPr>
              <a:xfrm>
                <a:off x="527050"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2"/>
              <p:cNvSpPr/>
              <p:nvPr/>
            </p:nvSpPr>
            <p:spPr>
              <a:xfrm>
                <a:off x="309562" y="5422900"/>
                <a:ext cx="374650" cy="1425575"/>
              </a:xfrm>
              <a:custGeom>
                <a:avLst/>
                <a:gdLst/>
                <a:ahLst/>
                <a:cxnLst/>
                <a:rect l="l" t="t" r="r" b="b"/>
                <a:pathLst>
                  <a:path w="236" h="898" extrusionOk="0">
                    <a:moveTo>
                      <a:pt x="18" y="898"/>
                    </a:moveTo>
                    <a:lnTo>
                      <a:pt x="0" y="898"/>
                    </a:lnTo>
                    <a:lnTo>
                      <a:pt x="0" y="515"/>
                    </a:lnTo>
                    <a:lnTo>
                      <a:pt x="3" y="512"/>
                    </a:lnTo>
                    <a:lnTo>
                      <a:pt x="221" y="0"/>
                    </a:lnTo>
                    <a:lnTo>
                      <a:pt x="236" y="6"/>
                    </a:lnTo>
                    <a:lnTo>
                      <a:pt x="18" y="518"/>
                    </a:lnTo>
                    <a:lnTo>
                      <a:pt x="18" y="898"/>
                    </a:lnTo>
                    <a:close/>
                  </a:path>
                </a:pathLst>
              </a:custGeom>
              <a:gradFill>
                <a:gsLst>
                  <a:gs pos="0">
                    <a:schemeClr val="lt2"/>
                  </a:gs>
                  <a:gs pos="100000">
                    <a:srgbClr val="3B95DE"/>
                  </a:gs>
                </a:gsLst>
                <a:lin ang="5400000" scaled="0"/>
              </a:gradFill>
              <a:ln>
                <a:noFill/>
              </a:ln>
            </p:spPr>
          </p:sp>
          <p:sp>
            <p:nvSpPr>
              <p:cNvPr id="754" name="Google Shape;754;p42"/>
              <p:cNvSpPr/>
              <p:nvPr/>
            </p:nvSpPr>
            <p:spPr>
              <a:xfrm>
                <a:off x="569912"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95DE"/>
                  </a:gs>
                </a:gsLst>
                <a:lin ang="5400000" scaled="0"/>
              </a:gradFill>
              <a:ln>
                <a:noFill/>
              </a:ln>
            </p:spPr>
          </p:sp>
          <p:sp>
            <p:nvSpPr>
              <p:cNvPr id="755" name="Google Shape;755;p42"/>
              <p:cNvSpPr/>
              <p:nvPr/>
            </p:nvSpPr>
            <p:spPr>
              <a:xfrm>
                <a:off x="612775"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2"/>
              <p:cNvSpPr/>
              <p:nvPr/>
            </p:nvSpPr>
            <p:spPr>
              <a:xfrm>
                <a:off x="612775"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2"/>
              <p:cNvSpPr/>
              <p:nvPr/>
            </p:nvSpPr>
            <p:spPr>
              <a:xfrm>
                <a:off x="669925" y="6330950"/>
                <a:ext cx="417513" cy="517525"/>
              </a:xfrm>
              <a:custGeom>
                <a:avLst/>
                <a:gdLst/>
                <a:ahLst/>
                <a:cxnLst/>
                <a:rect l="l" t="t" r="r" b="b"/>
                <a:pathLst>
                  <a:path w="263" h="326" extrusionOk="0">
                    <a:moveTo>
                      <a:pt x="15" y="326"/>
                    </a:moveTo>
                    <a:lnTo>
                      <a:pt x="0" y="320"/>
                    </a:lnTo>
                    <a:lnTo>
                      <a:pt x="45" y="206"/>
                    </a:lnTo>
                    <a:lnTo>
                      <a:pt x="48" y="206"/>
                    </a:lnTo>
                    <a:lnTo>
                      <a:pt x="254" y="0"/>
                    </a:lnTo>
                    <a:lnTo>
                      <a:pt x="263" y="12"/>
                    </a:lnTo>
                    <a:lnTo>
                      <a:pt x="60" y="215"/>
                    </a:lnTo>
                    <a:lnTo>
                      <a:pt x="15" y="326"/>
                    </a:lnTo>
                    <a:close/>
                  </a:path>
                </a:pathLst>
              </a:custGeom>
              <a:gradFill>
                <a:gsLst>
                  <a:gs pos="0">
                    <a:schemeClr val="lt2"/>
                  </a:gs>
                  <a:gs pos="100000">
                    <a:srgbClr val="3B95DE"/>
                  </a:gs>
                </a:gsLst>
                <a:lin ang="5400000" scaled="0"/>
              </a:gradFill>
              <a:ln>
                <a:noFill/>
              </a:ln>
            </p:spPr>
          </p:sp>
          <p:sp>
            <p:nvSpPr>
              <p:cNvPr id="758" name="Google Shape;758;p42"/>
              <p:cNvSpPr/>
              <p:nvPr/>
            </p:nvSpPr>
            <p:spPr>
              <a:xfrm>
                <a:off x="1049337"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 name="Google Shape;759;p42"/>
            <p:cNvGrpSpPr/>
            <p:nvPr/>
          </p:nvGrpSpPr>
          <p:grpSpPr>
            <a:xfrm>
              <a:off x="11364912" y="0"/>
              <a:ext cx="674688" cy="6848476"/>
              <a:chOff x="11364912" y="0"/>
              <a:chExt cx="674688" cy="6848476"/>
            </a:xfrm>
          </p:grpSpPr>
          <p:sp>
            <p:nvSpPr>
              <p:cNvPr id="760" name="Google Shape;760;p42"/>
              <p:cNvSpPr/>
              <p:nvPr/>
            </p:nvSpPr>
            <p:spPr>
              <a:xfrm>
                <a:off x="11483975" y="0"/>
                <a:ext cx="417513" cy="512763"/>
              </a:xfrm>
              <a:custGeom>
                <a:avLst/>
                <a:gdLst/>
                <a:ahLst/>
                <a:cxnLst/>
                <a:rect l="l" t="t" r="r" b="b"/>
                <a:pathLst>
                  <a:path w="263" h="323" extrusionOk="0">
                    <a:moveTo>
                      <a:pt x="12" y="323"/>
                    </a:moveTo>
                    <a:lnTo>
                      <a:pt x="0" y="314"/>
                    </a:lnTo>
                    <a:lnTo>
                      <a:pt x="203" y="108"/>
                    </a:lnTo>
                    <a:lnTo>
                      <a:pt x="248" y="0"/>
                    </a:lnTo>
                    <a:lnTo>
                      <a:pt x="263" y="6"/>
                    </a:lnTo>
                    <a:lnTo>
                      <a:pt x="218" y="117"/>
                    </a:lnTo>
                    <a:lnTo>
                      <a:pt x="218" y="117"/>
                    </a:lnTo>
                    <a:lnTo>
                      <a:pt x="12" y="323"/>
                    </a:lnTo>
                    <a:close/>
                  </a:path>
                </a:pathLst>
              </a:custGeom>
              <a:gradFill>
                <a:gsLst>
                  <a:gs pos="0">
                    <a:srgbClr val="82FFFF">
                      <a:alpha val="80000"/>
                    </a:srgbClr>
                  </a:gs>
                  <a:gs pos="100000">
                    <a:srgbClr val="3B95DE">
                      <a:alpha val="60000"/>
                    </a:srgbClr>
                  </a:gs>
                </a:gsLst>
                <a:lin ang="5400000" scaled="0"/>
              </a:gradFill>
              <a:ln>
                <a:noFill/>
              </a:ln>
            </p:spPr>
          </p:sp>
          <p:sp>
            <p:nvSpPr>
              <p:cNvPr id="761" name="Google Shape;761;p42"/>
              <p:cNvSpPr/>
              <p:nvPr/>
            </p:nvSpPr>
            <p:spPr>
              <a:xfrm>
                <a:off x="11364912" y="474663"/>
                <a:ext cx="157163" cy="152400"/>
              </a:xfrm>
              <a:custGeom>
                <a:avLst/>
                <a:gdLst/>
                <a:ahLst/>
                <a:cxnLst/>
                <a:rect l="l" t="t" r="r" b="b"/>
                <a:pathLst>
                  <a:path w="33" h="32" extrusionOk="0">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2"/>
              <p:cNvSpPr/>
              <p:nvPr/>
            </p:nvSpPr>
            <p:spPr>
              <a:xfrm>
                <a:off x="11631612" y="1539875"/>
                <a:ext cx="188913"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2"/>
              <p:cNvSpPr/>
              <p:nvPr/>
            </p:nvSpPr>
            <p:spPr>
              <a:xfrm>
                <a:off x="11531600" y="5694363"/>
                <a:ext cx="298450" cy="1154113"/>
              </a:xfrm>
              <a:custGeom>
                <a:avLst/>
                <a:gdLst/>
                <a:ahLst/>
                <a:cxnLst/>
                <a:rect l="l" t="t" r="r" b="b"/>
                <a:pathLst>
                  <a:path w="188" h="727" extrusionOk="0">
                    <a:moveTo>
                      <a:pt x="15" y="727"/>
                    </a:moveTo>
                    <a:lnTo>
                      <a:pt x="0" y="727"/>
                    </a:lnTo>
                    <a:lnTo>
                      <a:pt x="0" y="407"/>
                    </a:lnTo>
                    <a:lnTo>
                      <a:pt x="0" y="407"/>
                    </a:lnTo>
                    <a:lnTo>
                      <a:pt x="176" y="0"/>
                    </a:lnTo>
                    <a:lnTo>
                      <a:pt x="188" y="6"/>
                    </a:lnTo>
                    <a:lnTo>
                      <a:pt x="15" y="410"/>
                    </a:lnTo>
                    <a:lnTo>
                      <a:pt x="15" y="727"/>
                    </a:lnTo>
                    <a:close/>
                  </a:path>
                </a:pathLst>
              </a:custGeom>
              <a:gradFill>
                <a:gsLst>
                  <a:gs pos="0">
                    <a:srgbClr val="82FFFF">
                      <a:alpha val="80000"/>
                    </a:srgbClr>
                  </a:gs>
                  <a:gs pos="100000">
                    <a:srgbClr val="3B95DE">
                      <a:alpha val="60000"/>
                    </a:srgbClr>
                  </a:gs>
                </a:gsLst>
                <a:lin ang="5400000" scaled="0"/>
              </a:gradFill>
              <a:ln>
                <a:noFill/>
              </a:ln>
            </p:spPr>
          </p:sp>
          <p:sp>
            <p:nvSpPr>
              <p:cNvPr id="764" name="Google Shape;764;p42"/>
              <p:cNvSpPr/>
              <p:nvPr/>
            </p:nvSpPr>
            <p:spPr>
              <a:xfrm>
                <a:off x="11772900" y="5551488"/>
                <a:ext cx="157163" cy="155575"/>
              </a:xfrm>
              <a:custGeom>
                <a:avLst/>
                <a:gdLst/>
                <a:ahLst/>
                <a:cxnLst/>
                <a:rect l="l" t="t" r="r" b="b"/>
                <a:pathLst>
                  <a:path w="33" h="33" extrusionOk="0">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2"/>
              <p:cNvSpPr/>
              <p:nvPr/>
            </p:nvSpPr>
            <p:spPr>
              <a:xfrm>
                <a:off x="11710987" y="4763"/>
                <a:ext cx="304800" cy="1544638"/>
              </a:xfrm>
              <a:custGeom>
                <a:avLst/>
                <a:gdLst/>
                <a:ahLst/>
                <a:cxnLst/>
                <a:rect l="l" t="t" r="r" b="b"/>
                <a:pathLst>
                  <a:path w="192" h="973" extrusionOk="0">
                    <a:moveTo>
                      <a:pt x="15" y="973"/>
                    </a:moveTo>
                    <a:lnTo>
                      <a:pt x="0" y="973"/>
                    </a:lnTo>
                    <a:lnTo>
                      <a:pt x="0" y="790"/>
                    </a:lnTo>
                    <a:lnTo>
                      <a:pt x="174" y="614"/>
                    </a:lnTo>
                    <a:lnTo>
                      <a:pt x="174" y="0"/>
                    </a:lnTo>
                    <a:lnTo>
                      <a:pt x="192" y="0"/>
                    </a:lnTo>
                    <a:lnTo>
                      <a:pt x="192" y="620"/>
                    </a:lnTo>
                    <a:lnTo>
                      <a:pt x="15" y="796"/>
                    </a:lnTo>
                    <a:lnTo>
                      <a:pt x="15" y="973"/>
                    </a:lnTo>
                    <a:close/>
                  </a:path>
                </a:pathLst>
              </a:custGeom>
              <a:gradFill>
                <a:gsLst>
                  <a:gs pos="0">
                    <a:srgbClr val="82FFFF">
                      <a:alpha val="80000"/>
                    </a:srgbClr>
                  </a:gs>
                  <a:gs pos="100000">
                    <a:srgbClr val="3B95DE">
                      <a:alpha val="60000"/>
                    </a:srgbClr>
                  </a:gs>
                </a:gsLst>
                <a:lin ang="5400000" scaled="0"/>
              </a:gradFill>
              <a:ln>
                <a:noFill/>
              </a:ln>
            </p:spPr>
          </p:sp>
          <p:sp>
            <p:nvSpPr>
              <p:cNvPr id="766" name="Google Shape;766;p42"/>
              <p:cNvSpPr/>
              <p:nvPr/>
            </p:nvSpPr>
            <p:spPr>
              <a:xfrm>
                <a:off x="11636375" y="4867275"/>
                <a:ext cx="188913"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2"/>
              <p:cNvSpPr/>
              <p:nvPr/>
            </p:nvSpPr>
            <p:spPr>
              <a:xfrm>
                <a:off x="11441112" y="5046663"/>
                <a:ext cx="307975" cy="1801813"/>
              </a:xfrm>
              <a:custGeom>
                <a:avLst/>
                <a:gdLst/>
                <a:ahLst/>
                <a:cxnLst/>
                <a:rect l="l" t="t" r="r" b="b"/>
                <a:pathLst>
                  <a:path w="194" h="1135" extrusionOk="0">
                    <a:moveTo>
                      <a:pt x="18" y="1135"/>
                    </a:moveTo>
                    <a:lnTo>
                      <a:pt x="0" y="1135"/>
                    </a:lnTo>
                    <a:lnTo>
                      <a:pt x="0" y="354"/>
                    </a:lnTo>
                    <a:lnTo>
                      <a:pt x="176" y="177"/>
                    </a:lnTo>
                    <a:lnTo>
                      <a:pt x="176" y="0"/>
                    </a:lnTo>
                    <a:lnTo>
                      <a:pt x="194" y="0"/>
                    </a:lnTo>
                    <a:lnTo>
                      <a:pt x="194" y="183"/>
                    </a:lnTo>
                    <a:lnTo>
                      <a:pt x="18" y="360"/>
                    </a:lnTo>
                    <a:lnTo>
                      <a:pt x="18" y="1135"/>
                    </a:lnTo>
                    <a:close/>
                  </a:path>
                </a:pathLst>
              </a:custGeom>
              <a:gradFill>
                <a:gsLst>
                  <a:gs pos="0">
                    <a:srgbClr val="82FFFF">
                      <a:alpha val="80000"/>
                    </a:srgbClr>
                  </a:gs>
                  <a:gs pos="100000">
                    <a:srgbClr val="3B95DE">
                      <a:alpha val="60000"/>
                    </a:srgbClr>
                  </a:gs>
                </a:gsLst>
                <a:lin ang="5400000" scaled="0"/>
              </a:gradFill>
              <a:ln>
                <a:noFill/>
              </a:ln>
            </p:spPr>
          </p:sp>
          <p:sp>
            <p:nvSpPr>
              <p:cNvPr id="768" name="Google Shape;768;p42"/>
              <p:cNvSpPr/>
              <p:nvPr/>
            </p:nvSpPr>
            <p:spPr>
              <a:xfrm>
                <a:off x="11849100" y="64166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2"/>
              <p:cNvSpPr/>
              <p:nvPr/>
            </p:nvSpPr>
            <p:spPr>
              <a:xfrm>
                <a:off x="11939587" y="6596063"/>
                <a:ext cx="23813" cy="252413"/>
              </a:xfrm>
              <a:prstGeom prst="rect">
                <a:avLst/>
              </a:prstGeom>
              <a:gradFill>
                <a:gsLst>
                  <a:gs pos="0">
                    <a:srgbClr val="82FFFF">
                      <a:alpha val="80000"/>
                    </a:srgbClr>
                  </a:gs>
                  <a:gs pos="100000">
                    <a:srgbClr val="3B95DE">
                      <a:alpha val="60000"/>
                    </a:srgbClr>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770" name="Google Shape;770;p42"/>
          <p:cNvPicPr preferRelativeResize="0"/>
          <p:nvPr/>
        </p:nvPicPr>
        <p:blipFill rotWithShape="1">
          <a:blip r:embed="rId4" cstate="email">
            <a:alphaModFix amt="30000"/>
            <a:extLst>
              <a:ext uri="{28A0092B-C50C-407E-A947-70E740481C1C}">
                <a14:useLocalDpi xmlns:a14="http://schemas.microsoft.com/office/drawing/2010/main"/>
              </a:ext>
            </a:extLst>
          </a:blip>
          <a:srcRect/>
          <a:stretch/>
        </p:blipFill>
        <p:spPr>
          <a:xfrm>
            <a:off x="0" y="0"/>
            <a:ext cx="12192003" cy="6858001"/>
          </a:xfrm>
          <a:prstGeom prst="rect">
            <a:avLst/>
          </a:prstGeom>
          <a:noFill/>
          <a:ln>
            <a:noFill/>
          </a:ln>
        </p:spPr>
      </p:pic>
      <p:sp>
        <p:nvSpPr>
          <p:cNvPr id="771" name="Google Shape;771;p42"/>
          <p:cNvSpPr/>
          <p:nvPr/>
        </p:nvSpPr>
        <p:spPr>
          <a:xfrm>
            <a:off x="1" y="0"/>
            <a:ext cx="12192000" cy="6858000"/>
          </a:xfrm>
          <a:prstGeom prst="rect">
            <a:avLst/>
          </a:pr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772" name="Google Shape;772;p42" descr="Lets Review - WordPress Plugins Pack 2020"/>
          <p:cNvPicPr preferRelativeResize="0"/>
          <p:nvPr/>
        </p:nvPicPr>
        <p:blipFill rotWithShape="1">
          <a:blip r:embed="rId5">
            <a:alphaModFix/>
          </a:blip>
          <a:srcRect/>
          <a:stretch/>
        </p:blipFill>
        <p:spPr>
          <a:xfrm>
            <a:off x="1194579" y="965201"/>
            <a:ext cx="4350307" cy="4927599"/>
          </a:xfrm>
          <a:prstGeom prst="round2DiagRect">
            <a:avLst>
              <a:gd name="adj1" fmla="val 5608"/>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pic>
      <p:pic>
        <p:nvPicPr>
          <p:cNvPr id="773" name="Google Shape;773;p42" descr="Let´s review (Pres Simple - Pres Continuous - Past simple) | Baamboozle">
            <a:hlinkClick r:id="rId6"/>
          </p:cNvPr>
          <p:cNvPicPr preferRelativeResize="0"/>
          <p:nvPr/>
        </p:nvPicPr>
        <p:blipFill rotWithShape="1">
          <a:blip r:embed="rId7">
            <a:alphaModFix/>
          </a:blip>
          <a:srcRect/>
          <a:stretch/>
        </p:blipFill>
        <p:spPr>
          <a:xfrm>
            <a:off x="6417733" y="2001888"/>
            <a:ext cx="4809066" cy="2693076"/>
          </a:xfrm>
          <a:prstGeom prst="round2DiagRect">
            <a:avLst>
              <a:gd name="adj1" fmla="val 5608"/>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43"/>
          <p:cNvSpPr txBox="1">
            <a:spLocks noGrp="1"/>
          </p:cNvSpPr>
          <p:nvPr>
            <p:ph type="title"/>
          </p:nvPr>
        </p:nvSpPr>
        <p:spPr>
          <a:xfrm>
            <a:off x="1143001" y="127451"/>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NOW, A-MEI IS IN THE SAILING TEAM…</a:t>
            </a:r>
            <a:endParaRPr/>
          </a:p>
        </p:txBody>
      </p:sp>
      <p:sp>
        <p:nvSpPr>
          <p:cNvPr id="779" name="Google Shape;779;p43"/>
          <p:cNvSpPr/>
          <p:nvPr/>
        </p:nvSpPr>
        <p:spPr>
          <a:xfrm>
            <a:off x="1405468" y="1405467"/>
            <a:ext cx="9414932" cy="5325082"/>
          </a:xfrm>
          <a:prstGeom prst="rect">
            <a:avLst/>
          </a:prstGeom>
          <a:blipFill rotWithShape="1">
            <a:blip r:embed="rId3" cstate="email">
              <a:alphaModFix/>
              <a:extLst>
                <a:ext uri="{28A0092B-C50C-407E-A947-70E740481C1C}">
                  <a14:useLocalDpi xmlns:a14="http://schemas.microsoft.com/office/drawing/2010/main"/>
                </a:ext>
              </a:extLst>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pic>
        <p:nvPicPr>
          <p:cNvPr id="784" name="Google Shape;784;p44"/>
          <p:cNvPicPr preferRelativeResize="0"/>
          <p:nvPr/>
        </p:nvPicPr>
        <p:blipFill>
          <a:blip r:embed="rId3"/>
          <a:srcRect/>
          <a:stretch/>
        </p:blipFill>
        <p:spPr>
          <a:xfrm>
            <a:off x="203542" y="4439"/>
            <a:ext cx="11784916" cy="6728806"/>
          </a:xfrm>
          <a:prstGeom prst="rect">
            <a:avLst/>
          </a:prstGeom>
          <a:noFill/>
          <a:ln>
            <a:noFill/>
          </a:ln>
        </p:spPr>
      </p:pic>
      <p:sp>
        <p:nvSpPr>
          <p:cNvPr id="785" name="Google Shape;785;p44"/>
          <p:cNvSpPr/>
          <p:nvPr/>
        </p:nvSpPr>
        <p:spPr>
          <a:xfrm>
            <a:off x="677333" y="3302000"/>
            <a:ext cx="2624667" cy="1134533"/>
          </a:xfrm>
          <a:prstGeom prst="rect">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
        <p:nvSpPr>
          <p:cNvPr id="786" name="Google Shape;786;p44"/>
          <p:cNvSpPr/>
          <p:nvPr/>
        </p:nvSpPr>
        <p:spPr>
          <a:xfrm>
            <a:off x="6825665" y="1545303"/>
            <a:ext cx="2719137" cy="697832"/>
          </a:xfrm>
          <a:prstGeom prst="rect">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Twentieth Century"/>
              <a:ea typeface="Twentieth Century"/>
              <a:cs typeface="Twentieth Century"/>
              <a:sym typeface="Twentieth Century"/>
            </a:endParaRPr>
          </a:p>
        </p:txBody>
      </p:sp>
      <p:sp>
        <p:nvSpPr>
          <p:cNvPr id="787" name="Google Shape;787;p44"/>
          <p:cNvSpPr/>
          <p:nvPr/>
        </p:nvSpPr>
        <p:spPr>
          <a:xfrm>
            <a:off x="7868653" y="4572001"/>
            <a:ext cx="1708484" cy="697832"/>
          </a:xfrm>
          <a:prstGeom prst="rect">
            <a:avLst/>
          </a:prstGeom>
          <a:solidFill>
            <a:schemeClr val="lt1"/>
          </a:solidFill>
          <a:ln w="15875"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85"/>
                                        </p:tgtEl>
                                      </p:cBhvr>
                                    </p:animEffect>
                                    <p:set>
                                      <p:cBhvr>
                                        <p:cTn id="7" dur="1" fill="hold">
                                          <p:stCondLst>
                                            <p:cond delay="500"/>
                                          </p:stCondLst>
                                        </p:cTn>
                                        <p:tgtEl>
                                          <p:spTgt spid="78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86"/>
                                        </p:tgtEl>
                                      </p:cBhvr>
                                    </p:animEffect>
                                    <p:set>
                                      <p:cBhvr>
                                        <p:cTn id="12" dur="1" fill="hold">
                                          <p:stCondLst>
                                            <p:cond delay="500"/>
                                          </p:stCondLst>
                                        </p:cTn>
                                        <p:tgtEl>
                                          <p:spTgt spid="78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87"/>
                                        </p:tgtEl>
                                      </p:cBhvr>
                                    </p:animEffect>
                                    <p:set>
                                      <p:cBhvr>
                                        <p:cTn id="17" dur="1" fill="hold">
                                          <p:stCondLst>
                                            <p:cond delay="500"/>
                                          </p:stCondLst>
                                        </p:cTn>
                                        <p:tgtEl>
                                          <p:spTgt spid="7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pic>
        <p:nvPicPr>
          <p:cNvPr id="792" name="Google Shape;792;p45" descr="A picture containing text, grass, child, boat&#10;&#10;Description automatically generated"/>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5959" y="0"/>
            <a:ext cx="10828420" cy="6711950"/>
          </a:xfrm>
          <a:prstGeom prst="rect">
            <a:avLst/>
          </a:prstGeom>
          <a:noFill/>
          <a:ln>
            <a:noFill/>
          </a:ln>
        </p:spPr>
      </p:pic>
      <p:sp>
        <p:nvSpPr>
          <p:cNvPr id="793" name="Google Shape;793;p45"/>
          <p:cNvSpPr/>
          <p:nvPr/>
        </p:nvSpPr>
        <p:spPr>
          <a:xfrm>
            <a:off x="9577137" y="1443789"/>
            <a:ext cx="1868904" cy="842211"/>
          </a:xfrm>
          <a:prstGeom prst="roundRect">
            <a:avLst>
              <a:gd name="adj" fmla="val 16667"/>
            </a:avLst>
          </a:prstGeom>
          <a:solidFill>
            <a:schemeClr val="lt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
        <p:nvSpPr>
          <p:cNvPr id="794" name="Google Shape;794;p45"/>
          <p:cNvSpPr/>
          <p:nvPr/>
        </p:nvSpPr>
        <p:spPr>
          <a:xfrm>
            <a:off x="4291265" y="850231"/>
            <a:ext cx="2711114" cy="842211"/>
          </a:xfrm>
          <a:prstGeom prst="roundRect">
            <a:avLst>
              <a:gd name="adj" fmla="val 16667"/>
            </a:avLst>
          </a:prstGeom>
          <a:solidFill>
            <a:schemeClr val="lt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
        <p:nvSpPr>
          <p:cNvPr id="795" name="Google Shape;795;p45"/>
          <p:cNvSpPr/>
          <p:nvPr/>
        </p:nvSpPr>
        <p:spPr>
          <a:xfrm>
            <a:off x="745959" y="2934869"/>
            <a:ext cx="1275346" cy="915236"/>
          </a:xfrm>
          <a:prstGeom prst="roundRect">
            <a:avLst>
              <a:gd name="adj" fmla="val 16667"/>
            </a:avLst>
          </a:prstGeom>
          <a:solidFill>
            <a:schemeClr val="lt1"/>
          </a:solidFill>
          <a:ln w="158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79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
                                          </p:stCondLst>
                                        </p:cTn>
                                        <p:tgtEl>
                                          <p:spTgt spid="79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1"/>
                                          </p:stCondLst>
                                        </p:cTn>
                                        <p:tgtEl>
                                          <p:spTgt spid="7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46"/>
          <p:cNvSpPr txBox="1">
            <a:spLocks noGrp="1"/>
          </p:cNvSpPr>
          <p:nvPr>
            <p:ph type="title"/>
          </p:nvPr>
        </p:nvSpPr>
        <p:spPr>
          <a:xfrm>
            <a:off x="-1" y="0"/>
            <a:ext cx="4355433" cy="19491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Twentieth Century"/>
              <a:buNone/>
            </a:pPr>
            <a:r>
              <a:rPr lang="en-US">
                <a:solidFill>
                  <a:schemeClr val="dk1"/>
                </a:solidFill>
              </a:rPr>
              <a:t>LET’S KNOW MORE ABOUT </a:t>
            </a:r>
            <a:r>
              <a:rPr lang="en-US">
                <a:solidFill>
                  <a:srgbClr val="FF0000"/>
                </a:solidFill>
              </a:rPr>
              <a:t>OP</a:t>
            </a:r>
            <a:r>
              <a:rPr lang="en-US">
                <a:solidFill>
                  <a:schemeClr val="dk1"/>
                </a:solidFill>
              </a:rPr>
              <a:t> SAILBOAT</a:t>
            </a:r>
            <a:endParaRPr/>
          </a:p>
        </p:txBody>
      </p:sp>
      <p:pic>
        <p:nvPicPr>
          <p:cNvPr id="801" name="Google Shape;801;p46" descr="See related image detail"/>
          <p:cNvPicPr preferRelativeResize="0"/>
          <p:nvPr/>
        </p:nvPicPr>
        <p:blipFill rotWithShape="1">
          <a:blip r:embed="rId3">
            <a:alphaModFix/>
          </a:blip>
          <a:srcRect/>
          <a:stretch/>
        </p:blipFill>
        <p:spPr>
          <a:xfrm>
            <a:off x="5815264" y="24063"/>
            <a:ext cx="6376736" cy="6858000"/>
          </a:xfrm>
          <a:prstGeom prst="rect">
            <a:avLst/>
          </a:prstGeom>
          <a:noFill/>
          <a:ln>
            <a:noFill/>
          </a:ln>
        </p:spPr>
      </p:pic>
      <p:sp>
        <p:nvSpPr>
          <p:cNvPr id="802" name="Google Shape;802;p46"/>
          <p:cNvSpPr/>
          <p:nvPr/>
        </p:nvSpPr>
        <p:spPr>
          <a:xfrm>
            <a:off x="8013032" y="770021"/>
            <a:ext cx="1034715" cy="938463"/>
          </a:xfrm>
          <a:prstGeom prst="donut">
            <a:avLst>
              <a:gd name="adj" fmla="val 11781"/>
            </a:avLst>
          </a:prstGeom>
          <a:solidFill>
            <a:srgbClr val="FF0000"/>
          </a:solidFill>
          <a:ln w="1587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803" name="Google Shape;803;p46" descr="OP Sailing Boat Sailboat Optimist Children Train Fiberglass Sailing  Professional Grade Youth to Learn Recreational Sailing|Rowing Boats| -  AliExpress"/>
          <p:cNvPicPr preferRelativeResize="0"/>
          <p:nvPr/>
        </p:nvPicPr>
        <p:blipFill rotWithShape="1">
          <a:blip r:embed="rId4">
            <a:alphaModFix/>
          </a:blip>
          <a:srcRect/>
          <a:stretch/>
        </p:blipFill>
        <p:spPr>
          <a:xfrm>
            <a:off x="818148" y="1973180"/>
            <a:ext cx="4685297" cy="468529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2"/>
                                        </p:tgtEl>
                                        <p:attrNameLst>
                                          <p:attrName>style.visibility</p:attrName>
                                        </p:attrNameLst>
                                      </p:cBhvr>
                                      <p:to>
                                        <p:strVal val="visible"/>
                                      </p:to>
                                    </p:set>
                                    <p:animEffect transition="in" filter="fade">
                                      <p:cBhvr>
                                        <p:cTn id="7" dur="500"/>
                                        <p:tgtEl>
                                          <p:spTgt spid="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pic>
        <p:nvPicPr>
          <p:cNvPr id="808" name="Google Shape;808;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334000" y="0"/>
            <a:ext cx="6858000" cy="6858000"/>
          </a:xfrm>
          <a:prstGeom prst="rect">
            <a:avLst/>
          </a:prstGeom>
          <a:noFill/>
          <a:ln>
            <a:noFill/>
          </a:ln>
        </p:spPr>
      </p:pic>
      <p:pic>
        <p:nvPicPr>
          <p:cNvPr id="809" name="Google Shape;809;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7544" y="460877"/>
            <a:ext cx="5216456" cy="3437355"/>
          </a:xfrm>
          <a:prstGeom prst="rect">
            <a:avLst/>
          </a:prstGeom>
          <a:noFill/>
          <a:ln>
            <a:noFill/>
          </a:ln>
        </p:spPr>
      </p:pic>
      <p:sp>
        <p:nvSpPr>
          <p:cNvPr id="810" name="Google Shape;810;p47"/>
          <p:cNvSpPr/>
          <p:nvPr/>
        </p:nvSpPr>
        <p:spPr>
          <a:xfrm>
            <a:off x="352927" y="4454786"/>
            <a:ext cx="4724399"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https://www.ct-sailing.org.tw/index.php?option=com_k2&amp;view=item&amp;id=189:op-%E6%A8%82%E8%A7%80%E5%9E%8B&amp;Itemid=1181</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pic>
        <p:nvPicPr>
          <p:cNvPr id="815" name="Google Shape;815;p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4543323" cy="3429000"/>
          </a:xfrm>
          <a:prstGeom prst="rect">
            <a:avLst/>
          </a:prstGeom>
          <a:noFill/>
          <a:ln>
            <a:noFill/>
          </a:ln>
        </p:spPr>
      </p:pic>
      <p:pic>
        <p:nvPicPr>
          <p:cNvPr id="816" name="Google Shape;816;p48" descr="Sailing An Optimist Downwind - 'Kiting' An Opti With Fletcher - YouTube"/>
          <p:cNvPicPr preferRelativeResize="0"/>
          <p:nvPr/>
        </p:nvPicPr>
        <p:blipFill rotWithShape="1">
          <a:blip r:embed="rId4">
            <a:alphaModFix/>
          </a:blip>
          <a:srcRect/>
          <a:stretch/>
        </p:blipFill>
        <p:spPr>
          <a:xfrm>
            <a:off x="4636455" y="2626895"/>
            <a:ext cx="7555545" cy="423110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pic>
        <p:nvPicPr>
          <p:cNvPr id="821" name="Google Shape;821;p49"/>
          <p:cNvPicPr preferRelativeResize="0"/>
          <p:nvPr/>
        </p:nvPicPr>
        <p:blipFill>
          <a:blip r:embed="rId3"/>
          <a:srcRect/>
          <a:stretch/>
        </p:blipFill>
        <p:spPr>
          <a:xfrm>
            <a:off x="842211" y="-2126"/>
            <a:ext cx="10659978" cy="673862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
          <p:cNvSpPr txBox="1">
            <a:spLocks noGrp="1"/>
          </p:cNvSpPr>
          <p:nvPr>
            <p:ph type="title"/>
          </p:nvPr>
        </p:nvSpPr>
        <p:spPr>
          <a:xfrm>
            <a:off x="118533" y="74111"/>
            <a:ext cx="11768667" cy="231348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Twentieth Century"/>
              <a:buNone/>
            </a:pPr>
            <a:r>
              <a:rPr lang="en-US" sz="4000" cap="none">
                <a:solidFill>
                  <a:schemeClr val="dk1"/>
                </a:solidFill>
              </a:rPr>
              <a:t>A coach is a teacher, too.  </a:t>
            </a:r>
            <a:br>
              <a:rPr lang="en-US" sz="4000" cap="none">
                <a:solidFill>
                  <a:schemeClr val="dk1"/>
                </a:solidFill>
              </a:rPr>
            </a:br>
            <a:r>
              <a:rPr lang="en-US" sz="4000" u="sng" cap="none">
                <a:solidFill>
                  <a:schemeClr val="dk1"/>
                </a:solidFill>
              </a:rPr>
              <a:t>Usually</a:t>
            </a:r>
            <a:r>
              <a:rPr lang="en-US" sz="4000" cap="none">
                <a:solidFill>
                  <a:schemeClr val="dk1"/>
                </a:solidFill>
              </a:rPr>
              <a:t>, you see them when you exercise.</a:t>
            </a:r>
            <a:br>
              <a:rPr lang="en-US" sz="4000" cap="none">
                <a:solidFill>
                  <a:schemeClr val="dk1"/>
                </a:solidFill>
              </a:rPr>
            </a:br>
            <a:r>
              <a:rPr lang="en-US" u="sng" cap="none">
                <a:solidFill>
                  <a:schemeClr val="hlink"/>
                </a:solidFill>
                <a:hlinkClick r:id="rId3"/>
              </a:rPr>
              <a:t>https://www.youtube.com/watch?v=twZJeVue85c</a:t>
            </a:r>
            <a:br>
              <a:rPr lang="en-US" cap="none"/>
            </a:br>
            <a:endParaRPr cap="none"/>
          </a:p>
        </p:txBody>
      </p:sp>
      <p:pic>
        <p:nvPicPr>
          <p:cNvPr id="366" name="Google Shape;366;p5" descr="What It Means To Be A Coach - The Sports Column | Sports Articles,  Analysis, News and Media"/>
          <p:cNvPicPr preferRelativeResize="0"/>
          <p:nvPr/>
        </p:nvPicPr>
        <p:blipFill rotWithShape="1">
          <a:blip r:embed="rId4">
            <a:alphaModFix/>
          </a:blip>
          <a:srcRect/>
          <a:stretch/>
        </p:blipFill>
        <p:spPr>
          <a:xfrm>
            <a:off x="0" y="3429000"/>
            <a:ext cx="5418072" cy="3407833"/>
          </a:xfrm>
          <a:prstGeom prst="rect">
            <a:avLst/>
          </a:prstGeom>
          <a:noFill/>
          <a:ln>
            <a:noFill/>
          </a:ln>
        </p:spPr>
      </p:pic>
      <p:pic>
        <p:nvPicPr>
          <p:cNvPr id="367" name="Google Shape;367;p5" descr="Coach stock vector. Illustration of coaching, teaching - 9584440"/>
          <p:cNvPicPr preferRelativeResize="0"/>
          <p:nvPr/>
        </p:nvPicPr>
        <p:blipFill rotWithShape="1">
          <a:blip r:embed="rId5">
            <a:alphaModFix/>
          </a:blip>
          <a:srcRect/>
          <a:stretch/>
        </p:blipFill>
        <p:spPr>
          <a:xfrm>
            <a:off x="9673389" y="1977213"/>
            <a:ext cx="2518611" cy="4880787"/>
          </a:xfrm>
          <a:prstGeom prst="rect">
            <a:avLst/>
          </a:prstGeom>
          <a:noFill/>
          <a:ln>
            <a:noFill/>
          </a:ln>
        </p:spPr>
      </p:pic>
      <p:pic>
        <p:nvPicPr>
          <p:cNvPr id="368" name="Google Shape;368;p5" descr="coaching"/>
          <p:cNvPicPr preferRelativeResize="0"/>
          <p:nvPr/>
        </p:nvPicPr>
        <p:blipFill rotWithShape="1">
          <a:blip r:embed="rId6">
            <a:alphaModFix/>
          </a:blip>
          <a:srcRect/>
          <a:stretch/>
        </p:blipFill>
        <p:spPr>
          <a:xfrm>
            <a:off x="5549607" y="2737936"/>
            <a:ext cx="3992246" cy="4045953"/>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pic>
        <p:nvPicPr>
          <p:cNvPr id="826" name="Google Shape;826;p50" descr="Optiparts Marine Equipment"/>
          <p:cNvPicPr preferRelativeResize="0"/>
          <p:nvPr/>
        </p:nvPicPr>
        <p:blipFill rotWithShape="1">
          <a:blip r:embed="rId3">
            <a:alphaModFix/>
          </a:blip>
          <a:srcRect/>
          <a:stretch/>
        </p:blipFill>
        <p:spPr>
          <a:xfrm>
            <a:off x="3846602" y="0"/>
            <a:ext cx="8345398" cy="3980113"/>
          </a:xfrm>
          <a:prstGeom prst="rect">
            <a:avLst/>
          </a:prstGeom>
          <a:noFill/>
          <a:ln>
            <a:noFill/>
          </a:ln>
        </p:spPr>
      </p:pic>
      <p:pic>
        <p:nvPicPr>
          <p:cNvPr id="827" name="Google Shape;827;p50" descr="Optimist (dinghy) - Wikipedia"/>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4572000" cy="6858000"/>
          </a:xfrm>
          <a:prstGeom prst="rect">
            <a:avLst/>
          </a:prstGeom>
          <a:noFill/>
          <a:ln>
            <a:noFill/>
          </a:ln>
        </p:spPr>
      </p:pic>
      <p:sp>
        <p:nvSpPr>
          <p:cNvPr id="828" name="Google Shape;828;p50"/>
          <p:cNvSpPr/>
          <p:nvPr/>
        </p:nvSpPr>
        <p:spPr>
          <a:xfrm>
            <a:off x="5961209" y="4772725"/>
            <a:ext cx="484158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https://www.youtube.com/watch?v=5CkXRYSgqz0</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pic>
        <p:nvPicPr>
          <p:cNvPr id="833" name="Google Shape;833;p51"/>
          <p:cNvPicPr preferRelativeResize="0"/>
          <p:nvPr/>
        </p:nvPicPr>
        <p:blipFill>
          <a:blip r:embed="rId3"/>
          <a:srcRect/>
          <a:stretch/>
        </p:blipFill>
        <p:spPr>
          <a:xfrm>
            <a:off x="87693" y="0"/>
            <a:ext cx="6000824" cy="3000412"/>
          </a:xfrm>
          <a:prstGeom prst="rect">
            <a:avLst/>
          </a:prstGeom>
          <a:noFill/>
          <a:ln>
            <a:noFill/>
          </a:ln>
        </p:spPr>
      </p:pic>
      <p:pic>
        <p:nvPicPr>
          <p:cNvPr id="834" name="Google Shape;834;p51"/>
          <p:cNvPicPr preferRelativeResize="0"/>
          <p:nvPr/>
        </p:nvPicPr>
        <p:blipFill>
          <a:blip r:embed="rId4"/>
          <a:srcRect/>
          <a:stretch/>
        </p:blipFill>
        <p:spPr>
          <a:xfrm>
            <a:off x="5320634" y="2909758"/>
            <a:ext cx="6788477" cy="3996954"/>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pic>
        <p:nvPicPr>
          <p:cNvPr id="839" name="Google Shape;839;p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20316"/>
            <a:ext cx="5486400" cy="6617368"/>
          </a:xfrm>
          <a:prstGeom prst="rect">
            <a:avLst/>
          </a:prstGeom>
          <a:noFill/>
          <a:ln>
            <a:noFill/>
          </a:ln>
        </p:spPr>
      </p:pic>
      <p:pic>
        <p:nvPicPr>
          <p:cNvPr id="840" name="Google Shape;840;p52"/>
          <p:cNvPicPr preferRelativeResize="0"/>
          <p:nvPr/>
        </p:nvPicPr>
        <p:blipFill>
          <a:blip r:embed="rId4"/>
          <a:srcRect/>
          <a:stretch/>
        </p:blipFill>
        <p:spPr>
          <a:xfrm>
            <a:off x="6376737" y="8257"/>
            <a:ext cx="5815263" cy="6841485"/>
          </a:xfrm>
          <a:prstGeom prst="rect">
            <a:avLst/>
          </a:prstGeom>
          <a:noFill/>
          <a:ln>
            <a:noFill/>
          </a:ln>
        </p:spPr>
      </p:pic>
      <p:sp>
        <p:nvSpPr>
          <p:cNvPr id="841" name="Google Shape;841;p52"/>
          <p:cNvSpPr/>
          <p:nvPr/>
        </p:nvSpPr>
        <p:spPr>
          <a:xfrm>
            <a:off x="7276218" y="2281808"/>
            <a:ext cx="3504076"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https://www.youtube.com/watch?v=3Fijg1SWHH4</a:t>
            </a:r>
            <a:endParaRPr sz="18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Google Shape;846;p53"/>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847" name="Google Shape;847;p53"/>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848" name="Google Shape;848;p53"/>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Five</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52"/>
        <p:cNvGrpSpPr/>
        <p:nvPr/>
      </p:nvGrpSpPr>
      <p:grpSpPr>
        <a:xfrm>
          <a:off x="0" y="0"/>
          <a:ext cx="0" cy="0"/>
          <a:chOff x="0" y="0"/>
          <a:chExt cx="0" cy="0"/>
        </a:xfrm>
      </p:grpSpPr>
      <p:sp>
        <p:nvSpPr>
          <p:cNvPr id="853" name="Google Shape;853;p54"/>
          <p:cNvSpPr txBox="1">
            <a:spLocks noGrp="1"/>
          </p:cNvSpPr>
          <p:nvPr>
            <p:ph type="title"/>
          </p:nvPr>
        </p:nvSpPr>
        <p:spPr>
          <a:xfrm>
            <a:off x="1143001" y="178251"/>
            <a:ext cx="9905998" cy="12272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Twentieth Century"/>
              <a:buNone/>
            </a:pPr>
            <a:r>
              <a:rPr lang="en-US" sz="4000" cap="none"/>
              <a:t>A-Mei is ready for sailing, are you ready, too?</a:t>
            </a:r>
            <a:endParaRPr/>
          </a:p>
        </p:txBody>
      </p:sp>
      <p:sp>
        <p:nvSpPr>
          <p:cNvPr id="854" name="Google Shape;854;p54"/>
          <p:cNvSpPr/>
          <p:nvPr/>
        </p:nvSpPr>
        <p:spPr>
          <a:xfrm>
            <a:off x="3246632" y="5870150"/>
            <a:ext cx="475046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https://www.youtube.com/watch?v=pqFhdtUsw0c</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855" name="Google Shape;855;p54" descr="我们的征途，是星辰大海！"/>
          <p:cNvPicPr preferRelativeResize="0"/>
          <p:nvPr/>
        </p:nvPicPr>
        <p:blipFill rotWithShape="1">
          <a:blip r:embed="rId4">
            <a:alphaModFix/>
          </a:blip>
          <a:srcRect/>
          <a:stretch/>
        </p:blipFill>
        <p:spPr>
          <a:xfrm>
            <a:off x="2370667" y="1405466"/>
            <a:ext cx="7450666" cy="4030688"/>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pic>
        <p:nvPicPr>
          <p:cNvPr id="5" name="圖片 4">
            <a:extLst>
              <a:ext uri="{FF2B5EF4-FFF2-40B4-BE49-F238E27FC236}">
                <a16:creationId xmlns:a16="http://schemas.microsoft.com/office/drawing/2014/main" id="{82A44CA1-F3F7-671A-DD4F-8B3EFF69487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5749" y="12700"/>
            <a:ext cx="11630025" cy="6838200"/>
          </a:xfrm>
          <a:prstGeom prst="rect">
            <a:avLst/>
          </a:prstGeom>
        </p:spPr>
      </p:pic>
      <p:sp>
        <p:nvSpPr>
          <p:cNvPr id="861" name="Google Shape;861;p55"/>
          <p:cNvSpPr txBox="1">
            <a:spLocks noGrp="1"/>
          </p:cNvSpPr>
          <p:nvPr>
            <p:ph type="title"/>
          </p:nvPr>
        </p:nvSpPr>
        <p:spPr>
          <a:xfrm>
            <a:off x="571500" y="25851"/>
            <a:ext cx="11049000"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 </a:t>
            </a:r>
            <a:endParaRPr/>
          </a:p>
        </p:txBody>
      </p:sp>
      <p:sp>
        <p:nvSpPr>
          <p:cNvPr id="862" name="Google Shape;862;p55"/>
          <p:cNvSpPr txBox="1"/>
          <p:nvPr/>
        </p:nvSpPr>
        <p:spPr>
          <a:xfrm>
            <a:off x="6096000" y="275098"/>
            <a:ext cx="3115733" cy="980076"/>
          </a:xfrm>
          <a:prstGeom prst="rect">
            <a:avLst/>
          </a:prstGeom>
          <a:noFill/>
          <a:ln>
            <a:noFill/>
          </a:ln>
        </p:spPr>
        <p:txBody>
          <a:bodyPr spcFirstLastPara="1" wrap="square" lIns="0" tIns="125725" rIns="0" bIns="0" anchor="ctr" anchorCtr="0">
            <a:spAutoFit/>
          </a:bodyPr>
          <a:lstStyle/>
          <a:p>
            <a:pPr marL="12700" marR="19050" lvl="0" indent="0" algn="just" rtl="0">
              <a:lnSpc>
                <a:spcPct val="76500"/>
              </a:lnSpc>
              <a:spcBef>
                <a:spcPts val="0"/>
              </a:spcBef>
              <a:spcAft>
                <a:spcPts val="0"/>
              </a:spcAft>
              <a:buClr>
                <a:schemeClr val="dk1"/>
              </a:buClr>
              <a:buSzPts val="2400"/>
              <a:buFont typeface="Arial"/>
              <a:buNone/>
            </a:pPr>
            <a:r>
              <a:rPr lang="en-US" sz="2400" cap="none">
                <a:solidFill>
                  <a:schemeClr val="dk1"/>
                </a:solidFill>
                <a:latin typeface="Arial"/>
                <a:ea typeface="Arial"/>
                <a:cs typeface="Arial"/>
                <a:sym typeface="Arial"/>
              </a:rPr>
              <a:t>A-Mei, this is your  first trip. Remember  </a:t>
            </a:r>
            <a:r>
              <a:rPr lang="en-US" sz="2400" cap="none">
                <a:solidFill>
                  <a:schemeClr val="dk1"/>
                </a:solidFill>
                <a:highlight>
                  <a:srgbClr val="FFFF00"/>
                </a:highlight>
                <a:latin typeface="Arial"/>
                <a:ea typeface="Arial"/>
                <a:cs typeface="Arial"/>
                <a:sym typeface="Arial"/>
              </a:rPr>
              <a:t>safety comes first.</a:t>
            </a:r>
            <a:endParaRPr/>
          </a:p>
        </p:txBody>
      </p:sp>
      <p:sp>
        <p:nvSpPr>
          <p:cNvPr id="863" name="Google Shape;863;p55"/>
          <p:cNvSpPr txBox="1"/>
          <p:nvPr/>
        </p:nvSpPr>
        <p:spPr>
          <a:xfrm>
            <a:off x="8890000" y="2974710"/>
            <a:ext cx="2843953" cy="980076"/>
          </a:xfrm>
          <a:prstGeom prst="rect">
            <a:avLst/>
          </a:prstGeom>
          <a:noFill/>
          <a:ln>
            <a:noFill/>
          </a:ln>
        </p:spPr>
        <p:txBody>
          <a:bodyPr spcFirstLastPara="1" wrap="square" lIns="0" tIns="125725" rIns="0" bIns="0" anchor="t" anchorCtr="0">
            <a:spAutoFit/>
          </a:bodyPr>
          <a:lstStyle/>
          <a:p>
            <a:pPr marL="12700" marR="15875" lvl="0" indent="0" algn="just" rtl="0">
              <a:lnSpc>
                <a:spcPct val="76500"/>
              </a:lnSpc>
              <a:spcBef>
                <a:spcPts val="0"/>
              </a:spcBef>
              <a:spcAft>
                <a:spcPts val="0"/>
              </a:spcAft>
              <a:buNone/>
            </a:pPr>
            <a:r>
              <a:rPr lang="en-US" sz="2400">
                <a:solidFill>
                  <a:schemeClr val="dk1"/>
                </a:solidFill>
                <a:latin typeface="Arial"/>
                <a:ea typeface="Arial"/>
                <a:cs typeface="Arial"/>
                <a:sym typeface="Arial"/>
              </a:rPr>
              <a:t>Each boat weighs  about 25 kg. It's  very heavy.</a:t>
            </a:r>
            <a:endParaRPr/>
          </a:p>
        </p:txBody>
      </p:sp>
      <p:sp>
        <p:nvSpPr>
          <p:cNvPr id="864" name="Google Shape;864;p55"/>
          <p:cNvSpPr txBox="1"/>
          <p:nvPr/>
        </p:nvSpPr>
        <p:spPr>
          <a:xfrm>
            <a:off x="4370980" y="5101691"/>
            <a:ext cx="2963545" cy="695703"/>
          </a:xfrm>
          <a:prstGeom prst="rect">
            <a:avLst/>
          </a:prstGeom>
          <a:noFill/>
          <a:ln>
            <a:noFill/>
          </a:ln>
        </p:spPr>
        <p:txBody>
          <a:bodyPr spcFirstLastPara="1" wrap="square" lIns="0" tIns="125725" rIns="0" bIns="0" anchor="t" anchorCtr="0">
            <a:spAutoFit/>
          </a:bodyPr>
          <a:lstStyle/>
          <a:p>
            <a:pPr marL="12700" marR="15875" lvl="0" indent="0" algn="l" rtl="0">
              <a:lnSpc>
                <a:spcPct val="76500"/>
              </a:lnSpc>
              <a:spcBef>
                <a:spcPts val="0"/>
              </a:spcBef>
              <a:spcAft>
                <a:spcPts val="0"/>
              </a:spcAft>
              <a:buNone/>
            </a:pPr>
            <a:r>
              <a:rPr lang="en-US" sz="2400">
                <a:solidFill>
                  <a:schemeClr val="dk1"/>
                </a:solidFill>
                <a:latin typeface="Arial"/>
                <a:ea typeface="Arial"/>
                <a:cs typeface="Arial"/>
                <a:sym typeface="Arial"/>
              </a:rPr>
              <a:t>I am all set. I can't  wait to sail!</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2"/>
                                        </p:tgtEl>
                                        <p:attrNameLst>
                                          <p:attrName>style.visibility</p:attrName>
                                        </p:attrNameLst>
                                      </p:cBhvr>
                                      <p:to>
                                        <p:strVal val="visible"/>
                                      </p:to>
                                    </p:set>
                                    <p:animEffect transition="in" filter="fade">
                                      <p:cBhvr>
                                        <p:cTn id="7" dur="500"/>
                                        <p:tgtEl>
                                          <p:spTgt spid="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sp>
        <p:nvSpPr>
          <p:cNvPr id="869" name="Google Shape;869;p56"/>
          <p:cNvSpPr txBox="1">
            <a:spLocks noGrp="1"/>
          </p:cNvSpPr>
          <p:nvPr>
            <p:ph type="title"/>
          </p:nvPr>
        </p:nvSpPr>
        <p:spPr>
          <a:xfrm>
            <a:off x="6279474" y="166307"/>
            <a:ext cx="5689361"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WATER SAFTY</a:t>
            </a:r>
            <a:endParaRPr/>
          </a:p>
        </p:txBody>
      </p:sp>
      <p:pic>
        <p:nvPicPr>
          <p:cNvPr id="870" name="Google Shape;870;p56"/>
          <p:cNvPicPr preferRelativeResize="0"/>
          <p:nvPr/>
        </p:nvPicPr>
        <p:blipFill>
          <a:blip r:embed="rId3" cstate="email">
            <a:extLst>
              <a:ext uri="{28A0092B-C50C-407E-A947-70E740481C1C}">
                <a14:useLocalDpi xmlns:a14="http://schemas.microsoft.com/office/drawing/2010/main"/>
              </a:ext>
            </a:extLst>
          </a:blip>
          <a:srcRect/>
          <a:stretch/>
        </p:blipFill>
        <p:spPr>
          <a:xfrm>
            <a:off x="0" y="0"/>
            <a:ext cx="2794000" cy="2908300"/>
          </a:xfrm>
          <a:prstGeom prst="rect">
            <a:avLst/>
          </a:prstGeom>
          <a:noFill/>
          <a:ln>
            <a:noFill/>
          </a:ln>
        </p:spPr>
      </p:pic>
      <p:pic>
        <p:nvPicPr>
          <p:cNvPr id="871" name="Google Shape;871;p56" descr="Image result for whistle clipart"/>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211443" y="467598"/>
            <a:ext cx="1973104" cy="1973104"/>
          </a:xfrm>
          <a:prstGeom prst="rect">
            <a:avLst/>
          </a:prstGeom>
          <a:noFill/>
          <a:ln>
            <a:noFill/>
          </a:ln>
        </p:spPr>
      </p:pic>
      <p:pic>
        <p:nvPicPr>
          <p:cNvPr id="872" name="Google Shape;872;p56" descr="Image result for safe beach clipart"/>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356466" y="2133600"/>
            <a:ext cx="6797433" cy="4740035"/>
          </a:xfrm>
          <a:prstGeom prst="rect">
            <a:avLst/>
          </a:prstGeom>
          <a:noFill/>
          <a:ln>
            <a:noFill/>
          </a:ln>
        </p:spPr>
      </p:pic>
      <p:pic>
        <p:nvPicPr>
          <p:cNvPr id="873" name="Google Shape;873;p56"/>
          <p:cNvPicPr preferRelativeResize="0"/>
          <p:nvPr/>
        </p:nvPicPr>
        <p:blipFill>
          <a:blip r:embed="rId6"/>
          <a:srcRect/>
          <a:stretch/>
        </p:blipFill>
        <p:spPr>
          <a:xfrm>
            <a:off x="1219200" y="3111288"/>
            <a:ext cx="3666773" cy="3666773"/>
          </a:xfrm>
          <a:prstGeom prst="rect">
            <a:avLst/>
          </a:prstGeom>
          <a:noFill/>
          <a:ln>
            <a:noFill/>
          </a:ln>
        </p:spPr>
      </p:pic>
      <p:sp>
        <p:nvSpPr>
          <p:cNvPr id="874" name="Google Shape;874;p56"/>
          <p:cNvSpPr/>
          <p:nvPr/>
        </p:nvSpPr>
        <p:spPr>
          <a:xfrm>
            <a:off x="6677891" y="2440701"/>
            <a:ext cx="2105891" cy="2622365"/>
          </a:xfrm>
          <a:prstGeom prst="donut">
            <a:avLst>
              <a:gd name="adj" fmla="val 8918"/>
            </a:avLst>
          </a:prstGeom>
          <a:solidFill>
            <a:srgbClr val="FF0000"/>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4"/>
                                        </p:tgtEl>
                                        <p:attrNameLst>
                                          <p:attrName>style.visibility</p:attrName>
                                        </p:attrNameLst>
                                      </p:cBhvr>
                                      <p:to>
                                        <p:strVal val="visible"/>
                                      </p:to>
                                    </p:set>
                                    <p:animEffect transition="in" filter="fade">
                                      <p:cBhvr>
                                        <p:cTn id="7" dur="500"/>
                                        <p:tgtEl>
                                          <p:spTgt spid="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pic>
        <p:nvPicPr>
          <p:cNvPr id="3" name="圖片 2">
            <a:extLst>
              <a:ext uri="{FF2B5EF4-FFF2-40B4-BE49-F238E27FC236}">
                <a16:creationId xmlns:a16="http://schemas.microsoft.com/office/drawing/2014/main" id="{83740A1A-DB47-6B3A-2CE9-FF639FE3BD6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8662" y="1085850"/>
            <a:ext cx="11229975" cy="5772150"/>
          </a:xfrm>
          <a:prstGeom prst="rect">
            <a:avLst/>
          </a:prstGeom>
        </p:spPr>
      </p:pic>
      <p:sp>
        <p:nvSpPr>
          <p:cNvPr id="879" name="Google Shape;879;p57"/>
          <p:cNvSpPr txBox="1">
            <a:spLocks noGrp="1"/>
          </p:cNvSpPr>
          <p:nvPr>
            <p:ph type="title"/>
          </p:nvPr>
        </p:nvSpPr>
        <p:spPr>
          <a:xfrm>
            <a:off x="1143001" y="279851"/>
            <a:ext cx="9905998" cy="973215"/>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IT’S TIME FOR SAILING!</a:t>
            </a:r>
            <a:endParaRPr/>
          </a:p>
        </p:txBody>
      </p:sp>
      <p:sp>
        <p:nvSpPr>
          <p:cNvPr id="881" name="Google Shape;881;p57"/>
          <p:cNvSpPr txBox="1"/>
          <p:nvPr/>
        </p:nvSpPr>
        <p:spPr>
          <a:xfrm>
            <a:off x="1316899" y="2952712"/>
            <a:ext cx="2614295" cy="695703"/>
          </a:xfrm>
          <a:prstGeom prst="rect">
            <a:avLst/>
          </a:prstGeom>
          <a:noFill/>
          <a:ln>
            <a:noFill/>
          </a:ln>
        </p:spPr>
        <p:txBody>
          <a:bodyPr spcFirstLastPara="1" wrap="square" lIns="0" tIns="125725" rIns="0" bIns="0" anchor="t" anchorCtr="0">
            <a:spAutoFit/>
          </a:bodyPr>
          <a:lstStyle/>
          <a:p>
            <a:pPr marL="12700" marR="17780" lvl="0" indent="0" algn="l" rtl="0">
              <a:lnSpc>
                <a:spcPct val="76500"/>
              </a:lnSpc>
              <a:spcBef>
                <a:spcPts val="0"/>
              </a:spcBef>
              <a:spcAft>
                <a:spcPts val="0"/>
              </a:spcAft>
              <a:buNone/>
            </a:pPr>
            <a:r>
              <a:rPr lang="en-US" sz="2400">
                <a:solidFill>
                  <a:schemeClr val="dk1"/>
                </a:solidFill>
                <a:latin typeface="Arial"/>
                <a:ea typeface="Arial"/>
                <a:cs typeface="Arial"/>
                <a:sym typeface="Arial"/>
              </a:rPr>
              <a:t>Oh, no! The wave  is big. I feel sick.</a:t>
            </a:r>
            <a:endParaRPr/>
          </a:p>
        </p:txBody>
      </p:sp>
      <p:sp>
        <p:nvSpPr>
          <p:cNvPr id="882" name="Google Shape;882;p57"/>
          <p:cNvSpPr txBox="1"/>
          <p:nvPr/>
        </p:nvSpPr>
        <p:spPr>
          <a:xfrm>
            <a:off x="5418667" y="1710190"/>
            <a:ext cx="3114555" cy="993221"/>
          </a:xfrm>
          <a:prstGeom prst="rect">
            <a:avLst/>
          </a:prstGeom>
          <a:noFill/>
          <a:ln>
            <a:noFill/>
          </a:ln>
        </p:spPr>
        <p:txBody>
          <a:bodyPr spcFirstLastPara="1" wrap="square" lIns="0" tIns="125725" rIns="0" bIns="0" anchor="t" anchorCtr="0">
            <a:spAutoFit/>
          </a:bodyPr>
          <a:lstStyle/>
          <a:p>
            <a:pPr marL="12700" marR="15875" lvl="0" indent="0" algn="l" rtl="0">
              <a:lnSpc>
                <a:spcPct val="150000"/>
              </a:lnSpc>
              <a:spcBef>
                <a:spcPts val="0"/>
              </a:spcBef>
              <a:spcAft>
                <a:spcPts val="0"/>
              </a:spcAft>
              <a:buNone/>
            </a:pPr>
            <a:r>
              <a:rPr lang="en-US" sz="2000">
                <a:solidFill>
                  <a:schemeClr val="dk1"/>
                </a:solidFill>
                <a:latin typeface="Arial"/>
                <a:ea typeface="Arial"/>
                <a:cs typeface="Arial"/>
                <a:sym typeface="Arial"/>
              </a:rPr>
              <a:t>You are getting  </a:t>
            </a:r>
            <a:r>
              <a:rPr lang="en-US" sz="2000">
                <a:solidFill>
                  <a:schemeClr val="dk1"/>
                </a:solidFill>
                <a:highlight>
                  <a:srgbClr val="FFFF00"/>
                </a:highlight>
                <a:latin typeface="Arial"/>
                <a:ea typeface="Arial"/>
                <a:cs typeface="Arial"/>
                <a:sym typeface="Arial"/>
              </a:rPr>
              <a:t>seasick</a:t>
            </a:r>
            <a:r>
              <a:rPr lang="en-US" sz="2000">
                <a:solidFill>
                  <a:schemeClr val="dk1"/>
                </a:solidFill>
                <a:latin typeface="Arial"/>
                <a:ea typeface="Arial"/>
                <a:cs typeface="Arial"/>
                <a:sym typeface="Arial"/>
              </a:rPr>
              <a:t> now. It will  go away soon.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1"/>
                                        </p:tgtEl>
                                        <p:attrNameLst>
                                          <p:attrName>style.visibility</p:attrName>
                                        </p:attrNameLst>
                                      </p:cBhvr>
                                      <p:to>
                                        <p:strVal val="visible"/>
                                      </p:to>
                                    </p:set>
                                    <p:animEffect transition="in" filter="fade">
                                      <p:cBhvr>
                                        <p:cTn id="7" dur="500"/>
                                        <p:tgtEl>
                                          <p:spTgt spid="88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82"/>
                                        </p:tgtEl>
                                        <p:attrNameLst>
                                          <p:attrName>style.visibility</p:attrName>
                                        </p:attrNameLst>
                                      </p:cBhvr>
                                      <p:to>
                                        <p:strVal val="visible"/>
                                      </p:to>
                                    </p:set>
                                    <p:animEffect transition="in" filter="fade">
                                      <p:cBhvr>
                                        <p:cTn id="12" dur="500"/>
                                        <p:tgtEl>
                                          <p:spTgt spid="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pic>
        <p:nvPicPr>
          <p:cNvPr id="3" name="圖片 2">
            <a:extLst>
              <a:ext uri="{FF2B5EF4-FFF2-40B4-BE49-F238E27FC236}">
                <a16:creationId xmlns:a16="http://schemas.microsoft.com/office/drawing/2014/main" id="{D6DEF92F-9EA6-2627-9D29-5A28720518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6575" y="0"/>
            <a:ext cx="11222038" cy="6357233"/>
          </a:xfrm>
          <a:prstGeom prst="rect">
            <a:avLst/>
          </a:prstGeom>
        </p:spPr>
      </p:pic>
      <p:sp>
        <p:nvSpPr>
          <p:cNvPr id="4" name="Google Shape;963;p68">
            <a:extLst>
              <a:ext uri="{FF2B5EF4-FFF2-40B4-BE49-F238E27FC236}">
                <a16:creationId xmlns:a16="http://schemas.microsoft.com/office/drawing/2014/main" id="{DD6978C8-CA7B-8307-3F10-34DC249CC54C}"/>
              </a:ext>
            </a:extLst>
          </p:cNvPr>
          <p:cNvSpPr txBox="1"/>
          <p:nvPr/>
        </p:nvSpPr>
        <p:spPr>
          <a:xfrm>
            <a:off x="3115734" y="2630195"/>
            <a:ext cx="2980266" cy="1358059"/>
          </a:xfrm>
          <a:prstGeom prst="rect">
            <a:avLst/>
          </a:prstGeom>
          <a:noFill/>
          <a:ln>
            <a:noFill/>
          </a:ln>
        </p:spPr>
        <p:txBody>
          <a:bodyPr spcFirstLastPara="1" wrap="square" lIns="0" tIns="125725" rIns="0" bIns="0" anchor="t" anchorCtr="0">
            <a:spAutoFit/>
          </a:bodyPr>
          <a:lstStyle/>
          <a:p>
            <a:pPr marL="12700" marR="17780" lvl="0" indent="0" algn="just" rtl="0">
              <a:spcBef>
                <a:spcPts val="0"/>
              </a:spcBef>
              <a:spcAft>
                <a:spcPts val="0"/>
              </a:spcAft>
              <a:buNone/>
            </a:pPr>
            <a:r>
              <a:rPr lang="en-US" sz="2000" dirty="0">
                <a:solidFill>
                  <a:schemeClr val="dk1"/>
                </a:solidFill>
                <a:latin typeface="Arial"/>
                <a:ea typeface="Arial"/>
                <a:cs typeface="Arial"/>
                <a:sym typeface="Arial"/>
              </a:rPr>
              <a:t>The coach is right.  I feel better now, but steering boats is not easy. I need  more practice.</a:t>
            </a:r>
            <a:endParaRPr dirty="0"/>
          </a:p>
        </p:txBody>
      </p:sp>
      <p:sp>
        <p:nvSpPr>
          <p:cNvPr id="5" name="Google Shape;964;p68">
            <a:extLst>
              <a:ext uri="{FF2B5EF4-FFF2-40B4-BE49-F238E27FC236}">
                <a16:creationId xmlns:a16="http://schemas.microsoft.com/office/drawing/2014/main" id="{6C7E68A3-0470-9B62-9E78-2F644D66FF99}"/>
              </a:ext>
            </a:extLst>
          </p:cNvPr>
          <p:cNvSpPr txBox="1"/>
          <p:nvPr/>
        </p:nvSpPr>
        <p:spPr>
          <a:xfrm>
            <a:off x="7377346" y="-1"/>
            <a:ext cx="2609618" cy="1074905"/>
          </a:xfrm>
          <a:prstGeom prst="rect">
            <a:avLst/>
          </a:prstGeom>
          <a:noFill/>
          <a:ln>
            <a:noFill/>
          </a:ln>
        </p:spPr>
        <p:txBody>
          <a:bodyPr spcFirstLastPara="1" wrap="square" lIns="0" tIns="125725" rIns="0" bIns="0" anchor="t" anchorCtr="0">
            <a:spAutoFit/>
          </a:bodyPr>
          <a:lstStyle/>
          <a:p>
            <a:pPr marL="12700" marR="15875" lvl="0" indent="0" algn="l" rtl="0">
              <a:lnSpc>
                <a:spcPct val="76500"/>
              </a:lnSpc>
              <a:spcBef>
                <a:spcPts val="0"/>
              </a:spcBef>
              <a:spcAft>
                <a:spcPts val="0"/>
              </a:spcAft>
              <a:buClr>
                <a:schemeClr val="dk1"/>
              </a:buClr>
              <a:buSzPts val="2000"/>
              <a:buFont typeface="Arial"/>
              <a:buNone/>
            </a:pPr>
            <a:r>
              <a:rPr lang="en-US" sz="2000" cap="none" dirty="0">
                <a:solidFill>
                  <a:schemeClr val="dk1"/>
                </a:solidFill>
                <a:latin typeface="Arial"/>
                <a:ea typeface="Arial"/>
                <a:cs typeface="Arial"/>
                <a:sym typeface="Arial"/>
              </a:rPr>
              <a:t>Ha ha.	It's called  “</a:t>
            </a:r>
            <a:r>
              <a:rPr lang="en-US" sz="2000" cap="none" dirty="0">
                <a:solidFill>
                  <a:schemeClr val="dk1"/>
                </a:solidFill>
                <a:highlight>
                  <a:srgbClr val="FFFF00"/>
                </a:highlight>
                <a:latin typeface="Arial"/>
                <a:ea typeface="Arial"/>
                <a:cs typeface="Arial"/>
                <a:sym typeface="Arial"/>
              </a:rPr>
              <a:t>no pain, no gain</a:t>
            </a:r>
            <a:r>
              <a:rPr lang="en-US" sz="2000" cap="none" dirty="0">
                <a:solidFill>
                  <a:schemeClr val="dk1"/>
                </a:solidFill>
                <a:latin typeface="Arial"/>
                <a:ea typeface="Arial"/>
                <a:cs typeface="Arial"/>
                <a:sym typeface="Arial"/>
              </a:rPr>
              <a:t>.”  You work hard and  will gain a lot.</a:t>
            </a:r>
            <a:endParaRP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9"/>
          <p:cNvSpPr txBox="1">
            <a:spLocks noGrp="1"/>
          </p:cNvSpPr>
          <p:nvPr>
            <p:ph type="title"/>
          </p:nvPr>
        </p:nvSpPr>
        <p:spPr>
          <a:xfrm>
            <a:off x="1141413" y="618518"/>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4400"/>
              <a:buFont typeface="Twentieth Century"/>
              <a:buNone/>
            </a:pPr>
            <a:r>
              <a:rPr lang="en-US" sz="4400" b="1">
                <a:solidFill>
                  <a:srgbClr val="FF0000"/>
                </a:solidFill>
              </a:rPr>
              <a:t>NO PAIN, NO GAIN</a:t>
            </a:r>
            <a:endParaRPr/>
          </a:p>
        </p:txBody>
      </p:sp>
      <p:pic>
        <p:nvPicPr>
          <p:cNvPr id="895" name="Google Shape;895;p59" descr="A picture containing text, sport, water sport, swimming&#10;&#10;Description automatically generated"/>
          <p:cNvPicPr preferRelativeResize="0"/>
          <p:nvPr/>
        </p:nvPicPr>
        <p:blipFill rotWithShape="1">
          <a:blip r:embed="rId3">
            <a:alphaModFix/>
          </a:blip>
          <a:srcRect/>
          <a:stretch/>
        </p:blipFill>
        <p:spPr>
          <a:xfrm>
            <a:off x="0" y="3080198"/>
            <a:ext cx="6096000" cy="3777803"/>
          </a:xfrm>
          <a:prstGeom prst="rect">
            <a:avLst/>
          </a:prstGeom>
          <a:noFill/>
          <a:ln>
            <a:noFill/>
          </a:ln>
        </p:spPr>
      </p:pic>
      <p:pic>
        <p:nvPicPr>
          <p:cNvPr id="896" name="Google Shape;896;p59" descr="Excessive sports training hurts kids | Health Beat | Spectrum Health"/>
          <p:cNvPicPr preferRelativeResize="0"/>
          <p:nvPr/>
        </p:nvPicPr>
        <p:blipFill rotWithShape="1">
          <a:blip r:embed="rId4">
            <a:alphaModFix/>
          </a:blip>
          <a:srcRect/>
          <a:stretch/>
        </p:blipFill>
        <p:spPr>
          <a:xfrm>
            <a:off x="6966261" y="3380508"/>
            <a:ext cx="5225739" cy="3477492"/>
          </a:xfrm>
          <a:prstGeom prst="rect">
            <a:avLst/>
          </a:prstGeom>
          <a:noFill/>
          <a:ln>
            <a:noFill/>
          </a:ln>
        </p:spPr>
      </p:pic>
      <p:sp>
        <p:nvSpPr>
          <p:cNvPr id="897" name="Google Shape;897;p59"/>
          <p:cNvSpPr/>
          <p:nvPr/>
        </p:nvSpPr>
        <p:spPr>
          <a:xfrm>
            <a:off x="3742101" y="2175184"/>
            <a:ext cx="470462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5">
                  <a:extLst>
                    <a:ext uri="{A12FA001-AC4F-418D-AE19-62706E023703}">
                      <ahyp:hlinkClr xmlns:ahyp="http://schemas.microsoft.com/office/drawing/2018/hyperlinkcolor" val="tx"/>
                    </a:ext>
                  </a:extLst>
                </a:hlinkClick>
              </a:rPr>
              <a:t>https://www.youtube.com/watch?v=4SIcfz76Zg0</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 name="圖片 2">
            <a:extLst>
              <a:ext uri="{FF2B5EF4-FFF2-40B4-BE49-F238E27FC236}">
                <a16:creationId xmlns:a16="http://schemas.microsoft.com/office/drawing/2014/main" id="{6CE3F032-624D-3F85-7A94-71ACF3609F1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332" y="0"/>
            <a:ext cx="12149668" cy="6723043"/>
          </a:xfrm>
          <a:prstGeom prst="rect">
            <a:avLst/>
          </a:prstGeom>
        </p:spPr>
      </p:pic>
      <p:sp>
        <p:nvSpPr>
          <p:cNvPr id="374" name="Google Shape;374;p6"/>
          <p:cNvSpPr txBox="1"/>
          <p:nvPr/>
        </p:nvSpPr>
        <p:spPr>
          <a:xfrm>
            <a:off x="188634" y="5208261"/>
            <a:ext cx="4756785" cy="7569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4800" b="1">
                <a:solidFill>
                  <a:schemeClr val="lt1"/>
                </a:solidFill>
                <a:latin typeface="Times New Roman"/>
                <a:ea typeface="Times New Roman"/>
                <a:cs typeface="Times New Roman"/>
                <a:sym typeface="Times New Roman"/>
              </a:rPr>
              <a:t>In the school field...</a:t>
            </a:r>
            <a:endParaRPr sz="4800">
              <a:solidFill>
                <a:schemeClr val="lt1"/>
              </a:solidFill>
              <a:latin typeface="Times New Roman"/>
              <a:ea typeface="Times New Roman"/>
              <a:cs typeface="Times New Roman"/>
              <a:sym typeface="Times New Roman"/>
            </a:endParaRPr>
          </a:p>
        </p:txBody>
      </p:sp>
      <p:sp>
        <p:nvSpPr>
          <p:cNvPr id="375" name="Google Shape;375;p6"/>
          <p:cNvSpPr txBox="1">
            <a:spLocks noGrp="1"/>
          </p:cNvSpPr>
          <p:nvPr>
            <p:ph type="title"/>
          </p:nvPr>
        </p:nvSpPr>
        <p:spPr>
          <a:xfrm>
            <a:off x="188634" y="321745"/>
            <a:ext cx="3739899" cy="1459502"/>
          </a:xfrm>
          <a:prstGeom prst="rect">
            <a:avLst/>
          </a:prstGeom>
          <a:noFill/>
          <a:ln>
            <a:noFill/>
          </a:ln>
        </p:spPr>
        <p:txBody>
          <a:bodyPr spcFirstLastPara="1" wrap="square" lIns="0" tIns="125725" rIns="0" bIns="0" anchor="ctr" anchorCtr="0">
            <a:spAutoFit/>
          </a:bodyPr>
          <a:lstStyle/>
          <a:p>
            <a:pPr marL="12700" marR="15875" lvl="0" indent="0" algn="l" rtl="0">
              <a:lnSpc>
                <a:spcPct val="150000"/>
              </a:lnSpc>
              <a:spcBef>
                <a:spcPts val="0"/>
              </a:spcBef>
              <a:spcAft>
                <a:spcPts val="0"/>
              </a:spcAft>
              <a:buClr>
                <a:schemeClr val="dk1"/>
              </a:buClr>
              <a:buSzPts val="2000"/>
              <a:buFont typeface="Arial"/>
              <a:buNone/>
            </a:pPr>
            <a:r>
              <a:rPr lang="en-US" sz="2000" cap="none">
                <a:solidFill>
                  <a:schemeClr val="dk1"/>
                </a:solidFill>
                <a:latin typeface="Arial"/>
                <a:ea typeface="Arial"/>
                <a:cs typeface="Arial"/>
                <a:sym typeface="Arial"/>
              </a:rPr>
              <a:t>Good morning, class. I  am Ｍr. C, your new PE  </a:t>
            </a:r>
            <a:r>
              <a:rPr lang="en-US" sz="2000" cap="none">
                <a:solidFill>
                  <a:schemeClr val="dk1"/>
                </a:solidFill>
                <a:highlight>
                  <a:srgbClr val="FFFF00"/>
                </a:highlight>
                <a:latin typeface="Arial"/>
                <a:ea typeface="Arial"/>
                <a:cs typeface="Arial"/>
                <a:sym typeface="Arial"/>
              </a:rPr>
              <a:t>teacher</a:t>
            </a:r>
            <a:r>
              <a:rPr lang="en-US" sz="2000" cap="none">
                <a:solidFill>
                  <a:schemeClr val="dk1"/>
                </a:solidFill>
                <a:latin typeface="Arial"/>
                <a:ea typeface="Arial"/>
                <a:cs typeface="Arial"/>
                <a:sym typeface="Arial"/>
              </a:rPr>
              <a:t>. I am a sailing  </a:t>
            </a:r>
            <a:r>
              <a:rPr lang="en-US" sz="2000" cap="none">
                <a:solidFill>
                  <a:schemeClr val="dk1"/>
                </a:solidFill>
                <a:highlight>
                  <a:srgbClr val="FFFF00"/>
                </a:highlight>
                <a:latin typeface="Arial"/>
                <a:ea typeface="Arial"/>
                <a:cs typeface="Arial"/>
                <a:sym typeface="Arial"/>
              </a:rPr>
              <a:t>coach</a:t>
            </a:r>
            <a:r>
              <a:rPr lang="en-US" sz="2000" cap="none">
                <a:solidFill>
                  <a:schemeClr val="dk1"/>
                </a:solidFill>
                <a:latin typeface="Arial"/>
                <a:ea typeface="Arial"/>
                <a:cs typeface="Arial"/>
                <a:sym typeface="Arial"/>
              </a:rPr>
              <a:t>, too. </a:t>
            </a:r>
            <a:endParaRPr/>
          </a:p>
        </p:txBody>
      </p:sp>
      <p:sp>
        <p:nvSpPr>
          <p:cNvPr id="376" name="Google Shape;376;p6"/>
          <p:cNvSpPr txBox="1"/>
          <p:nvPr/>
        </p:nvSpPr>
        <p:spPr>
          <a:xfrm>
            <a:off x="8587567" y="914401"/>
            <a:ext cx="3604433" cy="1280735"/>
          </a:xfrm>
          <a:prstGeom prst="rect">
            <a:avLst/>
          </a:prstGeom>
          <a:noFill/>
          <a:ln>
            <a:noFill/>
          </a:ln>
        </p:spPr>
        <p:txBody>
          <a:bodyPr spcFirstLastPara="1" wrap="square" lIns="0" tIns="16500" rIns="0" bIns="0" anchor="t" anchorCtr="0">
            <a:spAutoFit/>
          </a:bodyPr>
          <a:lstStyle/>
          <a:p>
            <a:pPr marL="12700" marR="0" lvl="0" indent="0" algn="l" rtl="0">
              <a:lnSpc>
                <a:spcPct val="150000"/>
              </a:lnSpc>
              <a:spcBef>
                <a:spcPts val="0"/>
              </a:spcBef>
              <a:spcAft>
                <a:spcPts val="0"/>
              </a:spcAft>
              <a:buNone/>
            </a:pPr>
            <a:r>
              <a:rPr lang="en-US" sz="2800">
                <a:solidFill>
                  <a:schemeClr val="dk1"/>
                </a:solidFill>
                <a:latin typeface="Arial"/>
                <a:ea typeface="Arial"/>
                <a:cs typeface="Arial"/>
                <a:sym typeface="Arial"/>
              </a:rPr>
              <a:t>Sailing?!</a:t>
            </a:r>
            <a:endParaRPr/>
          </a:p>
          <a:p>
            <a:pPr marL="12700" marR="15875" lvl="0" indent="0" algn="l" rtl="0">
              <a:lnSpc>
                <a:spcPct val="150000"/>
              </a:lnSpc>
              <a:spcBef>
                <a:spcPts val="430"/>
              </a:spcBef>
              <a:spcAft>
                <a:spcPts val="0"/>
              </a:spcAft>
              <a:buNone/>
            </a:pPr>
            <a:r>
              <a:rPr lang="en-US" sz="2800">
                <a:solidFill>
                  <a:schemeClr val="dk1"/>
                </a:solidFill>
                <a:latin typeface="Arial"/>
                <a:ea typeface="Arial"/>
                <a:cs typeface="Arial"/>
                <a:sym typeface="Arial"/>
              </a:rPr>
              <a:t>I love </a:t>
            </a:r>
            <a:r>
              <a:rPr lang="en-US" sz="2800">
                <a:solidFill>
                  <a:schemeClr val="dk1"/>
                </a:solidFill>
                <a:highlight>
                  <a:srgbClr val="FF00FF"/>
                </a:highlight>
                <a:latin typeface="Arial"/>
                <a:ea typeface="Arial"/>
                <a:cs typeface="Arial"/>
                <a:sym typeface="Arial"/>
              </a:rPr>
              <a:t>water  activities</a:t>
            </a:r>
            <a:r>
              <a:rPr lang="en-US" sz="2800">
                <a:solidFill>
                  <a:schemeClr val="dk1"/>
                </a:solidFill>
                <a:latin typeface="Arial"/>
                <a:ea typeface="Arial"/>
                <a:cs typeface="Arial"/>
                <a:sym typeface="Arial"/>
              </a:rPr>
              <a:t>!</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0"/>
          <p:cNvSpPr txBox="1">
            <a:spLocks noGrp="1"/>
          </p:cNvSpPr>
          <p:nvPr>
            <p:ph type="title"/>
          </p:nvPr>
        </p:nvSpPr>
        <p:spPr>
          <a:xfrm>
            <a:off x="1022879" y="262918"/>
            <a:ext cx="9905998" cy="1091749"/>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4400"/>
              <a:buFont typeface="Twentieth Century"/>
              <a:buNone/>
            </a:pPr>
            <a:r>
              <a:rPr lang="en-US" sz="4400" b="1">
                <a:solidFill>
                  <a:srgbClr val="FF0000"/>
                </a:solidFill>
              </a:rPr>
              <a:t>NO PAIN, NO GAIN</a:t>
            </a:r>
            <a:endParaRPr/>
          </a:p>
        </p:txBody>
      </p:sp>
      <p:pic>
        <p:nvPicPr>
          <p:cNvPr id="903" name="Google Shape;903;p60" descr="Signs That Exercise Is Actually Hurting Your Health – Cleveland Clinic"/>
          <p:cNvPicPr preferRelativeResize="0"/>
          <p:nvPr/>
        </p:nvPicPr>
        <p:blipFill rotWithShape="1">
          <a:blip r:embed="rId3">
            <a:alphaModFix/>
          </a:blip>
          <a:srcRect/>
          <a:stretch/>
        </p:blipFill>
        <p:spPr>
          <a:xfrm>
            <a:off x="0" y="2687782"/>
            <a:ext cx="5846618" cy="4170218"/>
          </a:xfrm>
          <a:prstGeom prst="rect">
            <a:avLst/>
          </a:prstGeom>
          <a:noFill/>
          <a:ln>
            <a:noFill/>
          </a:ln>
        </p:spPr>
      </p:pic>
      <p:pic>
        <p:nvPicPr>
          <p:cNvPr id="904" name="Google Shape;904;p60"/>
          <p:cNvPicPr preferRelativeResize="0"/>
          <p:nvPr/>
        </p:nvPicPr>
        <p:blipFill rotWithShape="1">
          <a:blip r:embed="rId4">
            <a:alphaModFix/>
          </a:blip>
          <a:srcRect/>
          <a:stretch/>
        </p:blipFill>
        <p:spPr>
          <a:xfrm>
            <a:off x="5846618" y="2675804"/>
            <a:ext cx="6381114" cy="4170218"/>
          </a:xfrm>
          <a:prstGeom prst="rect">
            <a:avLst/>
          </a:prstGeom>
          <a:noFill/>
          <a:ln>
            <a:noFill/>
          </a:ln>
        </p:spPr>
      </p:pic>
      <p:sp>
        <p:nvSpPr>
          <p:cNvPr id="905" name="Google Shape;905;p60"/>
          <p:cNvSpPr/>
          <p:nvPr/>
        </p:nvSpPr>
        <p:spPr>
          <a:xfrm>
            <a:off x="6722533" y="1236133"/>
            <a:ext cx="1083734" cy="1270000"/>
          </a:xfrm>
          <a:prstGeom prst="downArrow">
            <a:avLst>
              <a:gd name="adj1" fmla="val 50000"/>
              <a:gd name="adj2" fmla="val 50000"/>
            </a:avLst>
          </a:prstGeom>
          <a:solidFill>
            <a:schemeClr val="accent1"/>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906" name="Google Shape;906;p60"/>
          <p:cNvSpPr/>
          <p:nvPr/>
        </p:nvSpPr>
        <p:spPr>
          <a:xfrm>
            <a:off x="4047066" y="1295400"/>
            <a:ext cx="1083734" cy="1270000"/>
          </a:xfrm>
          <a:prstGeom prst="downArrow">
            <a:avLst>
              <a:gd name="adj1" fmla="val 50000"/>
              <a:gd name="adj2" fmla="val 50000"/>
            </a:avLst>
          </a:prstGeom>
          <a:solidFill>
            <a:schemeClr val="accent1"/>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06"/>
                                        </p:tgtEl>
                                        <p:attrNameLst>
                                          <p:attrName>style.visibility</p:attrName>
                                        </p:attrNameLst>
                                      </p:cBhvr>
                                      <p:to>
                                        <p:strVal val="visible"/>
                                      </p:to>
                                    </p:set>
                                    <p:animEffect transition="in" filter="fade">
                                      <p:cBhvr>
                                        <p:cTn id="7" dur="500"/>
                                        <p:tgtEl>
                                          <p:spTgt spid="906"/>
                                        </p:tgtEl>
                                      </p:cBhvr>
                                    </p:animEffect>
                                  </p:childTnLst>
                                </p:cTn>
                              </p:par>
                              <p:par>
                                <p:cTn id="8" presetID="10" presetClass="entr" presetSubtype="0" fill="hold" nodeType="withEffect">
                                  <p:stCondLst>
                                    <p:cond delay="0"/>
                                  </p:stCondLst>
                                  <p:childTnLst>
                                    <p:set>
                                      <p:cBhvr>
                                        <p:cTn id="9" dur="1" fill="hold">
                                          <p:stCondLst>
                                            <p:cond delay="0"/>
                                          </p:stCondLst>
                                        </p:cTn>
                                        <p:tgtEl>
                                          <p:spTgt spid="903"/>
                                        </p:tgtEl>
                                        <p:attrNameLst>
                                          <p:attrName>style.visibility</p:attrName>
                                        </p:attrNameLst>
                                      </p:cBhvr>
                                      <p:to>
                                        <p:strVal val="visible"/>
                                      </p:to>
                                    </p:set>
                                    <p:animEffect transition="in" filter="fade">
                                      <p:cBhvr>
                                        <p:cTn id="10" dur="500"/>
                                        <p:tgtEl>
                                          <p:spTgt spid="90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05"/>
                                        </p:tgtEl>
                                        <p:attrNameLst>
                                          <p:attrName>style.visibility</p:attrName>
                                        </p:attrNameLst>
                                      </p:cBhvr>
                                      <p:to>
                                        <p:strVal val="visible"/>
                                      </p:to>
                                    </p:set>
                                    <p:animEffect transition="in" filter="fade">
                                      <p:cBhvr>
                                        <p:cTn id="15" dur="500"/>
                                        <p:tgtEl>
                                          <p:spTgt spid="905"/>
                                        </p:tgtEl>
                                      </p:cBhvr>
                                    </p:animEffect>
                                  </p:childTnLst>
                                </p:cTn>
                              </p:par>
                              <p:par>
                                <p:cTn id="16" presetID="10" presetClass="entr" presetSubtype="0" fill="hold" nodeType="withEffect">
                                  <p:stCondLst>
                                    <p:cond delay="0"/>
                                  </p:stCondLst>
                                  <p:childTnLst>
                                    <p:set>
                                      <p:cBhvr>
                                        <p:cTn id="17" dur="1" fill="hold">
                                          <p:stCondLst>
                                            <p:cond delay="0"/>
                                          </p:stCondLst>
                                        </p:cTn>
                                        <p:tgtEl>
                                          <p:spTgt spid="904"/>
                                        </p:tgtEl>
                                        <p:attrNameLst>
                                          <p:attrName>style.visibility</p:attrName>
                                        </p:attrNameLst>
                                      </p:cBhvr>
                                      <p:to>
                                        <p:strVal val="visible"/>
                                      </p:to>
                                    </p:set>
                                    <p:animEffect transition="in" filter="fade">
                                      <p:cBhvr>
                                        <p:cTn id="18" dur="500"/>
                                        <p:tgtEl>
                                          <p:spTgt spid="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p61"/>
          <p:cNvSpPr txBox="1">
            <a:spLocks noGrp="1"/>
          </p:cNvSpPr>
          <p:nvPr>
            <p:ph type="title"/>
          </p:nvPr>
        </p:nvSpPr>
        <p:spPr>
          <a:xfrm>
            <a:off x="1009651" y="220034"/>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4400"/>
              <a:buFont typeface="Twentieth Century"/>
              <a:buNone/>
            </a:pPr>
            <a:r>
              <a:rPr lang="en-US" sz="4400" b="1">
                <a:solidFill>
                  <a:srgbClr val="FF0000"/>
                </a:solidFill>
              </a:rPr>
              <a:t>NO PAIN, NO GAIN</a:t>
            </a:r>
            <a:endParaRPr/>
          </a:p>
        </p:txBody>
      </p:sp>
      <p:pic>
        <p:nvPicPr>
          <p:cNvPr id="912" name="Google Shape;912;p61" descr="東奧》「舉重女神」郭婞淳昔肌肉70％斷裂無懼再戰金牌感動網- 體育- 中時新聞網"/>
          <p:cNvPicPr preferRelativeResize="0"/>
          <p:nvPr/>
        </p:nvPicPr>
        <p:blipFill rotWithShape="1">
          <a:blip r:embed="rId3">
            <a:alphaModFix/>
          </a:blip>
          <a:srcRect/>
          <a:stretch/>
        </p:blipFill>
        <p:spPr>
          <a:xfrm>
            <a:off x="1" y="2777066"/>
            <a:ext cx="6435318" cy="4080934"/>
          </a:xfrm>
          <a:prstGeom prst="rect">
            <a:avLst/>
          </a:prstGeom>
          <a:noFill/>
          <a:ln>
            <a:noFill/>
          </a:ln>
        </p:spPr>
      </p:pic>
      <p:pic>
        <p:nvPicPr>
          <p:cNvPr id="913" name="Google Shape;913;p61" descr="郭婞淳人美心更美！當年遭槓鈴重壓卻捐救護車..那些比舉起金牌更動人的事| 元氣新聞| 新聞| 元氣網"/>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541585" y="2704777"/>
            <a:ext cx="6650414" cy="4153223"/>
          </a:xfrm>
          <a:prstGeom prst="rect">
            <a:avLst/>
          </a:prstGeom>
          <a:noFill/>
          <a:ln>
            <a:noFill/>
          </a:ln>
        </p:spPr>
      </p:pic>
      <p:sp>
        <p:nvSpPr>
          <p:cNvPr id="914" name="Google Shape;914;p61"/>
          <p:cNvSpPr/>
          <p:nvPr/>
        </p:nvSpPr>
        <p:spPr>
          <a:xfrm>
            <a:off x="3691466" y="1434777"/>
            <a:ext cx="1083734" cy="1270000"/>
          </a:xfrm>
          <a:prstGeom prst="downArrow">
            <a:avLst>
              <a:gd name="adj1" fmla="val 50000"/>
              <a:gd name="adj2" fmla="val 50000"/>
            </a:avLst>
          </a:prstGeom>
          <a:solidFill>
            <a:schemeClr val="accent1"/>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915" name="Google Shape;915;p61"/>
          <p:cNvSpPr/>
          <p:nvPr/>
        </p:nvSpPr>
        <p:spPr>
          <a:xfrm>
            <a:off x="6874935" y="1396261"/>
            <a:ext cx="1083734" cy="1270000"/>
          </a:xfrm>
          <a:prstGeom prst="downArrow">
            <a:avLst>
              <a:gd name="adj1" fmla="val 50000"/>
              <a:gd name="adj2" fmla="val 50000"/>
            </a:avLst>
          </a:prstGeom>
          <a:solidFill>
            <a:schemeClr val="accent1"/>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4"/>
                                        </p:tgtEl>
                                        <p:attrNameLst>
                                          <p:attrName>style.visibility</p:attrName>
                                        </p:attrNameLst>
                                      </p:cBhvr>
                                      <p:to>
                                        <p:strVal val="visible"/>
                                      </p:to>
                                    </p:set>
                                    <p:animEffect transition="in" filter="fade">
                                      <p:cBhvr>
                                        <p:cTn id="7" dur="500"/>
                                        <p:tgtEl>
                                          <p:spTgt spid="914"/>
                                        </p:tgtEl>
                                      </p:cBhvr>
                                    </p:animEffect>
                                  </p:childTnLst>
                                </p:cTn>
                              </p:par>
                              <p:par>
                                <p:cTn id="8" presetID="10" presetClass="entr" presetSubtype="0" fill="hold" nodeType="withEffect">
                                  <p:stCondLst>
                                    <p:cond delay="0"/>
                                  </p:stCondLst>
                                  <p:childTnLst>
                                    <p:set>
                                      <p:cBhvr>
                                        <p:cTn id="9" dur="1" fill="hold">
                                          <p:stCondLst>
                                            <p:cond delay="0"/>
                                          </p:stCondLst>
                                        </p:cTn>
                                        <p:tgtEl>
                                          <p:spTgt spid="912"/>
                                        </p:tgtEl>
                                        <p:attrNameLst>
                                          <p:attrName>style.visibility</p:attrName>
                                        </p:attrNameLst>
                                      </p:cBhvr>
                                      <p:to>
                                        <p:strVal val="visible"/>
                                      </p:to>
                                    </p:set>
                                    <p:animEffect transition="in" filter="fade">
                                      <p:cBhvr>
                                        <p:cTn id="10" dur="500"/>
                                        <p:tgtEl>
                                          <p:spTgt spid="9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15"/>
                                        </p:tgtEl>
                                        <p:attrNameLst>
                                          <p:attrName>style.visibility</p:attrName>
                                        </p:attrNameLst>
                                      </p:cBhvr>
                                      <p:to>
                                        <p:strVal val="visible"/>
                                      </p:to>
                                    </p:set>
                                    <p:animEffect transition="in" filter="fade">
                                      <p:cBhvr>
                                        <p:cTn id="15" dur="500"/>
                                        <p:tgtEl>
                                          <p:spTgt spid="915"/>
                                        </p:tgtEl>
                                      </p:cBhvr>
                                    </p:animEffect>
                                  </p:childTnLst>
                                </p:cTn>
                              </p:par>
                              <p:par>
                                <p:cTn id="16" presetID="10" presetClass="entr" presetSubtype="0" fill="hold" nodeType="withEffect">
                                  <p:stCondLst>
                                    <p:cond delay="0"/>
                                  </p:stCondLst>
                                  <p:childTnLst>
                                    <p:set>
                                      <p:cBhvr>
                                        <p:cTn id="17" dur="1" fill="hold">
                                          <p:stCondLst>
                                            <p:cond delay="0"/>
                                          </p:stCondLst>
                                        </p:cTn>
                                        <p:tgtEl>
                                          <p:spTgt spid="913"/>
                                        </p:tgtEl>
                                        <p:attrNameLst>
                                          <p:attrName>style.visibility</p:attrName>
                                        </p:attrNameLst>
                                      </p:cBhvr>
                                      <p:to>
                                        <p:strVal val="visible"/>
                                      </p:to>
                                    </p:set>
                                    <p:animEffect transition="in" filter="fade">
                                      <p:cBhvr>
                                        <p:cTn id="18" dur="500"/>
                                        <p:tgtEl>
                                          <p:spTgt spid="9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Google Shape;920;p62"/>
          <p:cNvSpPr txBox="1">
            <a:spLocks noGrp="1"/>
          </p:cNvSpPr>
          <p:nvPr>
            <p:ph type="title"/>
          </p:nvPr>
        </p:nvSpPr>
        <p:spPr>
          <a:xfrm>
            <a:off x="1009651" y="220034"/>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4400"/>
              <a:buFont typeface="Twentieth Century"/>
              <a:buNone/>
            </a:pPr>
            <a:r>
              <a:rPr lang="en-US" sz="4400" b="1">
                <a:solidFill>
                  <a:srgbClr val="FF0000"/>
                </a:solidFill>
              </a:rPr>
              <a:t>NO PAIN, NO GAIN</a:t>
            </a:r>
            <a:endParaRPr sz="4400" b="1">
              <a:solidFill>
                <a:srgbClr val="FF0000"/>
              </a:solidFill>
            </a:endParaRPr>
          </a:p>
        </p:txBody>
      </p:sp>
      <p:pic>
        <p:nvPicPr>
          <p:cNvPr id="921" name="Google Shape;921;p62" descr="鞍馬王子】李智凱苦練20年終奪銀曾參與《翻滾吧！男孩》拍攝9歲立志參加奧運- 香港經濟日報- TOPick - 健康- 健康資訊- D210802"/>
          <p:cNvPicPr preferRelativeResize="0"/>
          <p:nvPr/>
        </p:nvPicPr>
        <p:blipFill rotWithShape="1">
          <a:blip r:embed="rId3">
            <a:alphaModFix/>
          </a:blip>
          <a:srcRect/>
          <a:stretch/>
        </p:blipFill>
        <p:spPr>
          <a:xfrm>
            <a:off x="0" y="2309983"/>
            <a:ext cx="8094387" cy="4548017"/>
          </a:xfrm>
          <a:prstGeom prst="rect">
            <a:avLst/>
          </a:prstGeom>
          <a:noFill/>
          <a:ln>
            <a:noFill/>
          </a:ln>
        </p:spPr>
      </p:pic>
      <p:sp>
        <p:nvSpPr>
          <p:cNvPr id="922" name="Google Shape;922;p62"/>
          <p:cNvSpPr/>
          <p:nvPr/>
        </p:nvSpPr>
        <p:spPr>
          <a:xfrm>
            <a:off x="4148667" y="5818909"/>
            <a:ext cx="2418388" cy="1039091"/>
          </a:xfrm>
          <a:prstGeom prst="donut">
            <a:avLst>
              <a:gd name="adj" fmla="val 13504"/>
            </a:avLst>
          </a:prstGeom>
          <a:solidFill>
            <a:schemeClr val="accent1"/>
          </a:solidFill>
          <a:ln w="15875" cap="flat" cmpd="sng">
            <a:solidFill>
              <a:srgbClr val="70953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923" name="Google Shape;923;p62" descr="東奧》台灣體操新頁！「鞍馬王子」李智凱勇奪鞍馬銀牌- 自由體育"/>
          <p:cNvPicPr preferRelativeResize="0"/>
          <p:nvPr/>
        </p:nvPicPr>
        <p:blipFill rotWithShape="1">
          <a:blip r:embed="rId4">
            <a:alphaModFix/>
          </a:blip>
          <a:srcRect/>
          <a:stretch/>
        </p:blipFill>
        <p:spPr>
          <a:xfrm>
            <a:off x="8094387" y="1122532"/>
            <a:ext cx="4186317" cy="289941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
                                        </p:tgtEl>
                                        <p:attrNameLst>
                                          <p:attrName>style.visibility</p:attrName>
                                        </p:attrNameLst>
                                      </p:cBhvr>
                                      <p:to>
                                        <p:strVal val="visible"/>
                                      </p:to>
                                    </p:set>
                                    <p:anim calcmode="lin" valueType="num">
                                      <p:cBhvr additive="base">
                                        <p:cTn id="7" dur="500"/>
                                        <p:tgtEl>
                                          <p:spTgt spid="9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Google Shape;928;p63"/>
          <p:cNvSpPr txBox="1">
            <a:spLocks noGrp="1"/>
          </p:cNvSpPr>
          <p:nvPr>
            <p:ph type="title"/>
          </p:nvPr>
        </p:nvSpPr>
        <p:spPr>
          <a:xfrm>
            <a:off x="1143001" y="286009"/>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HOW ABOUT YOU?</a:t>
            </a:r>
            <a:br>
              <a:rPr lang="en-US"/>
            </a:br>
            <a:r>
              <a:rPr lang="en-US"/>
              <a:t>LET’S CHALLENGE OURSELF!</a:t>
            </a:r>
            <a:endParaRPr/>
          </a:p>
        </p:txBody>
      </p:sp>
      <p:pic>
        <p:nvPicPr>
          <p:cNvPr id="929" name="Google Shape;929;p63" descr="站姿體前彎不只能練柔軟度！消肩痛、豐胸、美臀、瘦身都靠它！ |早安健康"/>
          <p:cNvPicPr preferRelativeResize="0"/>
          <p:nvPr/>
        </p:nvPicPr>
        <p:blipFill rotWithShape="1">
          <a:blip r:embed="rId3">
            <a:alphaModFix/>
          </a:blip>
          <a:srcRect/>
          <a:stretch/>
        </p:blipFill>
        <p:spPr>
          <a:xfrm>
            <a:off x="6096001" y="1922671"/>
            <a:ext cx="6096000" cy="4881657"/>
          </a:xfrm>
          <a:prstGeom prst="rect">
            <a:avLst/>
          </a:prstGeom>
          <a:noFill/>
          <a:ln>
            <a:noFill/>
          </a:ln>
        </p:spPr>
      </p:pic>
      <p:pic>
        <p:nvPicPr>
          <p:cNvPr id="930" name="Google Shape;930;p63" descr="Flow With Katie - #Katie負責任瑜伽小提示讓我們的瑜珈練習更有效率:) 站姿前彎｜Standing Forward  Bend（Uttanasana） 站姿前彎作為拜日式序列中的一部分，是瑜珈練習中最常出現的動作之一，它將充分喚醒你的雙腿，包含伸展大腿、小腿和臀部，同時強化大腿和膝蓋，改善  ..."/>
          <p:cNvPicPr preferRelativeResize="0"/>
          <p:nvPr/>
        </p:nvPicPr>
        <p:blipFill rotWithShape="1">
          <a:blip r:embed="rId4">
            <a:alphaModFix/>
          </a:blip>
          <a:srcRect/>
          <a:stretch/>
        </p:blipFill>
        <p:spPr>
          <a:xfrm flipH="1">
            <a:off x="0" y="1764579"/>
            <a:ext cx="4559300" cy="512199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9"/>
                                        </p:tgtEl>
                                        <p:attrNameLst>
                                          <p:attrName>style.visibility</p:attrName>
                                        </p:attrNameLst>
                                      </p:cBhvr>
                                      <p:to>
                                        <p:strVal val="visible"/>
                                      </p:to>
                                    </p:set>
                                    <p:animEffect transition="in" filter="fade">
                                      <p:cBhvr>
                                        <p:cTn id="7" dur="500"/>
                                        <p:tgtEl>
                                          <p:spTgt spid="9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30"/>
                                        </p:tgtEl>
                                        <p:attrNameLst>
                                          <p:attrName>style.visibility</p:attrName>
                                        </p:attrNameLst>
                                      </p:cBhvr>
                                      <p:to>
                                        <p:strVal val="visible"/>
                                      </p:to>
                                    </p:set>
                                    <p:animEffect transition="in" filter="fade">
                                      <p:cBhvr>
                                        <p:cTn id="12" dur="500"/>
                                        <p:tgtEl>
                                          <p:spTgt spid="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5" name="Google Shape;935;p64"/>
          <p:cNvSpPr txBox="1">
            <a:spLocks noGrp="1"/>
          </p:cNvSpPr>
          <p:nvPr>
            <p:ph type="title"/>
          </p:nvPr>
        </p:nvSpPr>
        <p:spPr>
          <a:xfrm>
            <a:off x="1143001" y="286009"/>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HOW ABOUT YOU?</a:t>
            </a:r>
            <a:br>
              <a:rPr lang="en-US"/>
            </a:br>
            <a:r>
              <a:rPr lang="en-US"/>
              <a:t>LET’S CHALLENGE OURSELF!</a:t>
            </a:r>
            <a:endParaRPr/>
          </a:p>
        </p:txBody>
      </p:sp>
      <p:pic>
        <p:nvPicPr>
          <p:cNvPr id="936" name="Google Shape;936;p64" descr="Image result for  坐姿肢體前彎"/>
          <p:cNvPicPr preferRelativeResize="0"/>
          <p:nvPr/>
        </p:nvPicPr>
        <p:blipFill rotWithShape="1">
          <a:blip r:embed="rId3">
            <a:alphaModFix/>
          </a:blip>
          <a:srcRect/>
          <a:stretch/>
        </p:blipFill>
        <p:spPr>
          <a:xfrm>
            <a:off x="6096000" y="3059371"/>
            <a:ext cx="5962332" cy="3798629"/>
          </a:xfrm>
          <a:prstGeom prst="rect">
            <a:avLst/>
          </a:prstGeom>
          <a:noFill/>
          <a:ln>
            <a:noFill/>
          </a:ln>
        </p:spPr>
      </p:pic>
      <p:pic>
        <p:nvPicPr>
          <p:cNvPr id="937" name="Google Shape;937;p64"/>
          <p:cNvPicPr preferRelativeResize="0"/>
          <p:nvPr/>
        </p:nvPicPr>
        <p:blipFill rotWithShape="1">
          <a:blip r:embed="rId4">
            <a:alphaModFix/>
          </a:blip>
          <a:srcRect/>
          <a:stretch/>
        </p:blipFill>
        <p:spPr>
          <a:xfrm>
            <a:off x="133668" y="2744470"/>
            <a:ext cx="5620905" cy="411353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5"/>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943" name="Google Shape;943;p65"/>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944" name="Google Shape;944;p65"/>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Six</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sp>
        <p:nvSpPr>
          <p:cNvPr id="949" name="Google Shape;949;p66"/>
          <p:cNvSpPr txBox="1">
            <a:spLocks noGrp="1"/>
          </p:cNvSpPr>
          <p:nvPr>
            <p:ph type="title"/>
          </p:nvPr>
        </p:nvSpPr>
        <p:spPr>
          <a:xfrm>
            <a:off x="824346" y="0"/>
            <a:ext cx="11062853"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LET’S WARM UP!  TRY YOUR BEST!  </a:t>
            </a:r>
            <a:r>
              <a:rPr lang="en-US">
                <a:solidFill>
                  <a:srgbClr val="FF0000"/>
                </a:solidFill>
              </a:rPr>
              <a:t>NO PAIN, NO GAIN.</a:t>
            </a:r>
            <a:endParaRPr>
              <a:solidFill>
                <a:srgbClr val="FF0000"/>
              </a:solidFill>
            </a:endParaRPr>
          </a:p>
        </p:txBody>
      </p:sp>
      <p:pic>
        <p:nvPicPr>
          <p:cNvPr id="950" name="Google Shape;950;p66" descr="如何正确的拉筋？ - 知乎"/>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549237" y="2097088"/>
            <a:ext cx="6456218" cy="4842164"/>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pic>
        <p:nvPicPr>
          <p:cNvPr id="3" name="圖片 2">
            <a:extLst>
              <a:ext uri="{FF2B5EF4-FFF2-40B4-BE49-F238E27FC236}">
                <a16:creationId xmlns:a16="http://schemas.microsoft.com/office/drawing/2014/main" id="{39BC6F77-862D-06B9-11E3-AFC4B298F8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7399" y="63500"/>
            <a:ext cx="10443891" cy="6621126"/>
          </a:xfrm>
          <a:prstGeom prst="rect">
            <a:avLst/>
          </a:prstGeom>
        </p:spPr>
      </p:pic>
      <p:sp>
        <p:nvSpPr>
          <p:cNvPr id="956" name="Google Shape;956;p67"/>
          <p:cNvSpPr txBox="1"/>
          <p:nvPr/>
        </p:nvSpPr>
        <p:spPr>
          <a:xfrm>
            <a:off x="960709" y="2206800"/>
            <a:ext cx="2614295" cy="695703"/>
          </a:xfrm>
          <a:prstGeom prst="rect">
            <a:avLst/>
          </a:prstGeom>
          <a:noFill/>
          <a:ln>
            <a:noFill/>
          </a:ln>
        </p:spPr>
        <p:txBody>
          <a:bodyPr spcFirstLastPara="1" wrap="square" lIns="0" tIns="125725" rIns="0" bIns="0" anchor="t" anchorCtr="0">
            <a:spAutoFit/>
          </a:bodyPr>
          <a:lstStyle/>
          <a:p>
            <a:pPr marL="12700" marR="17780" lvl="0" indent="0" algn="l" rtl="0">
              <a:lnSpc>
                <a:spcPct val="76500"/>
              </a:lnSpc>
              <a:spcBef>
                <a:spcPts val="0"/>
              </a:spcBef>
              <a:spcAft>
                <a:spcPts val="0"/>
              </a:spcAft>
              <a:buNone/>
            </a:pPr>
            <a:r>
              <a:rPr lang="en-US" sz="2400">
                <a:solidFill>
                  <a:schemeClr val="dk1"/>
                </a:solidFill>
                <a:latin typeface="Arial"/>
                <a:ea typeface="Arial"/>
                <a:cs typeface="Arial"/>
                <a:sym typeface="Arial"/>
              </a:rPr>
              <a:t>Oh, no! The wave  is big. I feel sick.</a:t>
            </a:r>
            <a:endParaRPr/>
          </a:p>
        </p:txBody>
      </p:sp>
      <p:sp>
        <p:nvSpPr>
          <p:cNvPr id="957" name="Google Shape;957;p67"/>
          <p:cNvSpPr txBox="1"/>
          <p:nvPr/>
        </p:nvSpPr>
        <p:spPr>
          <a:xfrm>
            <a:off x="5280122" y="795790"/>
            <a:ext cx="3114555" cy="993221"/>
          </a:xfrm>
          <a:prstGeom prst="rect">
            <a:avLst/>
          </a:prstGeom>
          <a:noFill/>
          <a:ln>
            <a:noFill/>
          </a:ln>
        </p:spPr>
        <p:txBody>
          <a:bodyPr spcFirstLastPara="1" wrap="square" lIns="0" tIns="125725" rIns="0" bIns="0" anchor="t" anchorCtr="0">
            <a:spAutoFit/>
          </a:bodyPr>
          <a:lstStyle/>
          <a:p>
            <a:pPr marL="12700" marR="15875" lvl="0" indent="0" algn="l" rtl="0">
              <a:lnSpc>
                <a:spcPct val="150000"/>
              </a:lnSpc>
              <a:spcBef>
                <a:spcPts val="0"/>
              </a:spcBef>
              <a:spcAft>
                <a:spcPts val="0"/>
              </a:spcAft>
              <a:buNone/>
            </a:pPr>
            <a:r>
              <a:rPr lang="en-US" sz="2000">
                <a:solidFill>
                  <a:schemeClr val="dk1"/>
                </a:solidFill>
                <a:latin typeface="Arial"/>
                <a:ea typeface="Arial"/>
                <a:cs typeface="Arial"/>
                <a:sym typeface="Arial"/>
              </a:rPr>
              <a:t>You are getting  </a:t>
            </a:r>
            <a:r>
              <a:rPr lang="en-US" sz="2000">
                <a:solidFill>
                  <a:schemeClr val="dk1"/>
                </a:solidFill>
                <a:highlight>
                  <a:srgbClr val="FFFF00"/>
                </a:highlight>
                <a:latin typeface="Arial"/>
                <a:ea typeface="Arial"/>
                <a:cs typeface="Arial"/>
                <a:sym typeface="Arial"/>
              </a:rPr>
              <a:t>seasick</a:t>
            </a:r>
            <a:r>
              <a:rPr lang="en-US" sz="2000">
                <a:solidFill>
                  <a:schemeClr val="dk1"/>
                </a:solidFill>
                <a:latin typeface="Arial"/>
                <a:ea typeface="Arial"/>
                <a:cs typeface="Arial"/>
                <a:sym typeface="Arial"/>
              </a:rPr>
              <a:t> now. It will  go away soon.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6"/>
                                        </p:tgtEl>
                                        <p:attrNameLst>
                                          <p:attrName>style.visibility</p:attrName>
                                        </p:attrNameLst>
                                      </p:cBhvr>
                                      <p:to>
                                        <p:strVal val="visible"/>
                                      </p:to>
                                    </p:set>
                                    <p:animEffect transition="in" filter="fade">
                                      <p:cBhvr>
                                        <p:cTn id="7" dur="500"/>
                                        <p:tgtEl>
                                          <p:spTgt spid="9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57"/>
                                        </p:tgtEl>
                                        <p:attrNameLst>
                                          <p:attrName>style.visibility</p:attrName>
                                        </p:attrNameLst>
                                      </p:cBhvr>
                                      <p:to>
                                        <p:strVal val="visible"/>
                                      </p:to>
                                    </p:set>
                                    <p:animEffect transition="in" filter="fade">
                                      <p:cBhvr>
                                        <p:cTn id="12" dur="500"/>
                                        <p:tgtEl>
                                          <p:spTgt spid="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pic>
        <p:nvPicPr>
          <p:cNvPr id="3" name="圖片 2">
            <a:extLst>
              <a:ext uri="{FF2B5EF4-FFF2-40B4-BE49-F238E27FC236}">
                <a16:creationId xmlns:a16="http://schemas.microsoft.com/office/drawing/2014/main" id="{76AC8590-E275-6E41-5292-91D428B3AB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4981" y="0"/>
            <a:ext cx="11222038" cy="6618451"/>
          </a:xfrm>
          <a:prstGeom prst="rect">
            <a:avLst/>
          </a:prstGeom>
        </p:spPr>
      </p:pic>
      <p:sp>
        <p:nvSpPr>
          <p:cNvPr id="963" name="Google Shape;963;p68"/>
          <p:cNvSpPr txBox="1"/>
          <p:nvPr/>
        </p:nvSpPr>
        <p:spPr>
          <a:xfrm>
            <a:off x="3115734" y="2630195"/>
            <a:ext cx="2980266" cy="1358059"/>
          </a:xfrm>
          <a:prstGeom prst="rect">
            <a:avLst/>
          </a:prstGeom>
          <a:noFill/>
          <a:ln>
            <a:noFill/>
          </a:ln>
        </p:spPr>
        <p:txBody>
          <a:bodyPr spcFirstLastPara="1" wrap="square" lIns="0" tIns="125725" rIns="0" bIns="0" anchor="t" anchorCtr="0">
            <a:spAutoFit/>
          </a:bodyPr>
          <a:lstStyle/>
          <a:p>
            <a:pPr marL="12700" marR="17780" lvl="0" indent="0" algn="just" rtl="0">
              <a:spcBef>
                <a:spcPts val="0"/>
              </a:spcBef>
              <a:spcAft>
                <a:spcPts val="0"/>
              </a:spcAft>
              <a:buNone/>
            </a:pPr>
            <a:r>
              <a:rPr lang="en-US" sz="2000" dirty="0">
                <a:solidFill>
                  <a:schemeClr val="dk1"/>
                </a:solidFill>
                <a:latin typeface="Arial"/>
                <a:ea typeface="Arial"/>
                <a:cs typeface="Arial"/>
                <a:sym typeface="Arial"/>
              </a:rPr>
              <a:t>The coach is right.  I feel better now, but steering boats is not easy. I need  more practice.</a:t>
            </a:r>
            <a:endParaRPr dirty="0"/>
          </a:p>
        </p:txBody>
      </p:sp>
      <p:sp>
        <p:nvSpPr>
          <p:cNvPr id="964" name="Google Shape;964;p68"/>
          <p:cNvSpPr txBox="1"/>
          <p:nvPr/>
        </p:nvSpPr>
        <p:spPr>
          <a:xfrm>
            <a:off x="7377346" y="-1"/>
            <a:ext cx="2609618" cy="1074905"/>
          </a:xfrm>
          <a:prstGeom prst="rect">
            <a:avLst/>
          </a:prstGeom>
          <a:noFill/>
          <a:ln>
            <a:noFill/>
          </a:ln>
        </p:spPr>
        <p:txBody>
          <a:bodyPr spcFirstLastPara="1" wrap="square" lIns="0" tIns="125725" rIns="0" bIns="0" anchor="t" anchorCtr="0">
            <a:spAutoFit/>
          </a:bodyPr>
          <a:lstStyle/>
          <a:p>
            <a:pPr marL="12700" marR="15875" lvl="0" indent="0" algn="l" rtl="0">
              <a:lnSpc>
                <a:spcPct val="76500"/>
              </a:lnSpc>
              <a:spcBef>
                <a:spcPts val="0"/>
              </a:spcBef>
              <a:spcAft>
                <a:spcPts val="0"/>
              </a:spcAft>
              <a:buClr>
                <a:schemeClr val="dk1"/>
              </a:buClr>
              <a:buSzPts val="2000"/>
              <a:buFont typeface="Arial"/>
              <a:buNone/>
            </a:pPr>
            <a:r>
              <a:rPr lang="en-US" sz="2000" cap="none" dirty="0">
                <a:solidFill>
                  <a:schemeClr val="dk1"/>
                </a:solidFill>
                <a:latin typeface="Arial"/>
                <a:ea typeface="Arial"/>
                <a:cs typeface="Arial"/>
                <a:sym typeface="Arial"/>
              </a:rPr>
              <a:t>Ha ha.	It's called  “</a:t>
            </a:r>
            <a:r>
              <a:rPr lang="en-US" sz="2000" cap="none" dirty="0">
                <a:solidFill>
                  <a:schemeClr val="dk1"/>
                </a:solidFill>
                <a:highlight>
                  <a:srgbClr val="FFFF00"/>
                </a:highlight>
                <a:latin typeface="Arial"/>
                <a:ea typeface="Arial"/>
                <a:cs typeface="Arial"/>
                <a:sym typeface="Arial"/>
              </a:rPr>
              <a:t>no pain, no gain</a:t>
            </a:r>
            <a:r>
              <a:rPr lang="en-US" sz="2000" cap="none" dirty="0">
                <a:solidFill>
                  <a:schemeClr val="dk1"/>
                </a:solidFill>
                <a:latin typeface="Arial"/>
                <a:ea typeface="Arial"/>
                <a:cs typeface="Arial"/>
                <a:sym typeface="Arial"/>
              </a:rPr>
              <a:t>.”  You work hard and  will gain a lot.</a:t>
            </a:r>
            <a:endParaRP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pic>
        <p:nvPicPr>
          <p:cNvPr id="3" name="圖片 2">
            <a:extLst>
              <a:ext uri="{FF2B5EF4-FFF2-40B4-BE49-F238E27FC236}">
                <a16:creationId xmlns:a16="http://schemas.microsoft.com/office/drawing/2014/main" id="{37EF8159-3642-BC3B-BB13-3090397420E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27000" y="130566"/>
            <a:ext cx="11938002" cy="6725455"/>
          </a:xfrm>
          <a:prstGeom prst="rect">
            <a:avLst/>
          </a:prstGeom>
        </p:spPr>
      </p:pic>
      <p:sp>
        <p:nvSpPr>
          <p:cNvPr id="970" name="Google Shape;970;p69"/>
          <p:cNvSpPr txBox="1"/>
          <p:nvPr/>
        </p:nvSpPr>
        <p:spPr>
          <a:xfrm>
            <a:off x="6096000" y="3041073"/>
            <a:ext cx="2615219" cy="1339726"/>
          </a:xfrm>
          <a:prstGeom prst="rect">
            <a:avLst/>
          </a:prstGeom>
          <a:noFill/>
          <a:ln>
            <a:noFill/>
          </a:ln>
        </p:spPr>
        <p:txBody>
          <a:bodyPr spcFirstLastPara="1" wrap="square" lIns="0" tIns="125725" rIns="0" bIns="0" anchor="t" anchorCtr="0">
            <a:spAutoFit/>
          </a:bodyPr>
          <a:lstStyle/>
          <a:p>
            <a:pPr marL="12700" marR="15875" lvl="0" indent="0" algn="l" rtl="0">
              <a:lnSpc>
                <a:spcPct val="150000"/>
              </a:lnSpc>
              <a:spcBef>
                <a:spcPts val="0"/>
              </a:spcBef>
              <a:spcAft>
                <a:spcPts val="0"/>
              </a:spcAft>
              <a:buNone/>
            </a:pPr>
            <a:r>
              <a:rPr lang="en-US" sz="2800" dirty="0">
                <a:solidFill>
                  <a:schemeClr val="dk1"/>
                </a:solidFill>
                <a:latin typeface="Arial"/>
                <a:ea typeface="Arial"/>
                <a:cs typeface="Arial"/>
                <a:sym typeface="Arial"/>
              </a:rPr>
              <a:t>Oh, no! My boat  flipped over!</a:t>
            </a:r>
            <a:endParaRPr dirty="0"/>
          </a:p>
        </p:txBody>
      </p:sp>
      <p:sp>
        <p:nvSpPr>
          <p:cNvPr id="971" name="Google Shape;971;p69"/>
          <p:cNvSpPr txBox="1"/>
          <p:nvPr/>
        </p:nvSpPr>
        <p:spPr>
          <a:xfrm>
            <a:off x="3283527" y="259072"/>
            <a:ext cx="5427692" cy="1358064"/>
          </a:xfrm>
          <a:prstGeom prst="rect">
            <a:avLst/>
          </a:prstGeom>
          <a:noFill/>
          <a:ln>
            <a:noFill/>
          </a:ln>
        </p:spPr>
        <p:txBody>
          <a:bodyPr spcFirstLastPara="1" wrap="square" lIns="0" tIns="125725" rIns="0" bIns="0" anchor="t" anchorCtr="0">
            <a:spAutoFit/>
          </a:bodyPr>
          <a:lstStyle/>
          <a:p>
            <a:pPr marL="2151380" marR="17145" lvl="0" indent="0" algn="l" rtl="0">
              <a:lnSpc>
                <a:spcPct val="100000"/>
              </a:lnSpc>
              <a:spcBef>
                <a:spcPts val="0"/>
              </a:spcBef>
              <a:spcAft>
                <a:spcPts val="0"/>
              </a:spcAft>
              <a:buClr>
                <a:schemeClr val="dk1"/>
              </a:buClr>
              <a:buSzPts val="2000"/>
              <a:buFont typeface="Twentieth Century"/>
              <a:buNone/>
            </a:pPr>
            <a:r>
              <a:rPr lang="en-US" sz="2000" cap="none" dirty="0">
                <a:solidFill>
                  <a:schemeClr val="dk1"/>
                </a:solidFill>
                <a:latin typeface="Twentieth Century"/>
                <a:ea typeface="Twentieth Century"/>
                <a:cs typeface="Twentieth Century"/>
                <a:sym typeface="Twentieth Century"/>
              </a:rPr>
              <a:t>Don't worry. </a:t>
            </a:r>
            <a:r>
              <a:rPr lang="en-US" sz="2000" cap="none" dirty="0">
                <a:solidFill>
                  <a:schemeClr val="dk1"/>
                </a:solidFill>
                <a:highlight>
                  <a:srgbClr val="FFFF00"/>
                </a:highlight>
                <a:latin typeface="Twentieth Century"/>
                <a:ea typeface="Twentieth Century"/>
                <a:cs typeface="Twentieth Century"/>
                <a:sym typeface="Twentieth Century"/>
              </a:rPr>
              <a:t>Calm down.</a:t>
            </a:r>
            <a:r>
              <a:rPr lang="en-US" sz="2000" cap="none" dirty="0">
                <a:solidFill>
                  <a:schemeClr val="dk1"/>
                </a:solidFill>
                <a:latin typeface="Twentieth Century"/>
                <a:ea typeface="Twentieth Century"/>
                <a:cs typeface="Twentieth Century"/>
                <a:sym typeface="Twentieth Century"/>
              </a:rPr>
              <a:t>  Your life vest will keep you  safe. Climb back to your  boat and keep sailing.</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7"/>
          <p:cNvSpPr txBox="1">
            <a:spLocks noGrp="1"/>
          </p:cNvSpPr>
          <p:nvPr>
            <p:ph type="title"/>
          </p:nvPr>
        </p:nvSpPr>
        <p:spPr>
          <a:xfrm>
            <a:off x="669758" y="178526"/>
            <a:ext cx="10852484" cy="147857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Twentieth Century"/>
              <a:buNone/>
            </a:pPr>
            <a:r>
              <a:rPr lang="en-US" cap="none"/>
              <a:t>What are water activities? </a:t>
            </a:r>
            <a:br>
              <a:rPr lang="en-US" cap="none"/>
            </a:br>
            <a:r>
              <a:rPr lang="en-US" cap="none"/>
              <a:t>https://runwildmychild.com/water-activities-for-kids/</a:t>
            </a:r>
            <a:br>
              <a:rPr lang="en-US" cap="none"/>
            </a:br>
            <a:endParaRPr cap="none"/>
          </a:p>
        </p:txBody>
      </p:sp>
      <p:sp>
        <p:nvSpPr>
          <p:cNvPr id="382" name="Google Shape;382;p7"/>
          <p:cNvSpPr/>
          <p:nvPr/>
        </p:nvSpPr>
        <p:spPr>
          <a:xfrm>
            <a:off x="2446726" y="618518"/>
            <a:ext cx="23503080" cy="4571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383" name="Google Shape;383;p7" descr="A Set of Water Sport Activities 613973 Vector Art at Vecteezy"/>
          <p:cNvPicPr preferRelativeResize="0"/>
          <p:nvPr/>
        </p:nvPicPr>
        <p:blipFill rotWithShape="1">
          <a:blip r:embed="rId3">
            <a:alphaModFix/>
          </a:blip>
          <a:srcRect/>
          <a:stretch/>
        </p:blipFill>
        <p:spPr>
          <a:xfrm>
            <a:off x="2213811" y="1478570"/>
            <a:ext cx="7360526" cy="523568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pic>
        <p:nvPicPr>
          <p:cNvPr id="976" name="Google Shape;976;p70" descr="A picture containing outdoor&#10;&#10;Description automatically generated"/>
          <p:cNvPicPr preferRelativeResize="0"/>
          <p:nvPr/>
        </p:nvPicPr>
        <p:blipFill rotWithShape="1">
          <a:blip r:embed="rId3">
            <a:alphaModFix/>
          </a:blip>
          <a:srcRect/>
          <a:stretch/>
        </p:blipFill>
        <p:spPr>
          <a:xfrm>
            <a:off x="2687782" y="50800"/>
            <a:ext cx="7426036" cy="6807200"/>
          </a:xfrm>
          <a:prstGeom prst="rect">
            <a:avLst/>
          </a:prstGeom>
          <a:noFill/>
          <a:ln>
            <a:noFill/>
          </a:ln>
        </p:spPr>
      </p:pic>
      <p:sp>
        <p:nvSpPr>
          <p:cNvPr id="977" name="Google Shape;977;p70"/>
          <p:cNvSpPr/>
          <p:nvPr/>
        </p:nvSpPr>
        <p:spPr>
          <a:xfrm>
            <a:off x="7042596" y="5267097"/>
            <a:ext cx="481240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4">
                  <a:extLst>
                    <a:ext uri="{A12FA001-AC4F-418D-AE19-62706E023703}">
                      <ahyp:hlinkClr xmlns:ahyp="http://schemas.microsoft.com/office/drawing/2018/hyperlinkcolor" val="tx"/>
                    </a:ext>
                  </a:extLst>
                </a:hlinkClick>
              </a:rPr>
              <a:t>https://www.youtube.com/watch?v=IYunZmmUQ4I</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pic>
        <p:nvPicPr>
          <p:cNvPr id="3" name="圖片 2">
            <a:extLst>
              <a:ext uri="{FF2B5EF4-FFF2-40B4-BE49-F238E27FC236}">
                <a16:creationId xmlns:a16="http://schemas.microsoft.com/office/drawing/2014/main" id="{EFF1FD88-8C8A-0A36-DF4F-8568555B9A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280" y="-1"/>
            <a:ext cx="11328470" cy="6804559"/>
          </a:xfrm>
          <a:prstGeom prst="rect">
            <a:avLst/>
          </a:prstGeom>
        </p:spPr>
      </p:pic>
      <p:sp>
        <p:nvSpPr>
          <p:cNvPr id="983" name="Google Shape;983;p71"/>
          <p:cNvSpPr txBox="1"/>
          <p:nvPr/>
        </p:nvSpPr>
        <p:spPr>
          <a:xfrm>
            <a:off x="1218178" y="437952"/>
            <a:ext cx="2778125" cy="980076"/>
          </a:xfrm>
          <a:prstGeom prst="rect">
            <a:avLst/>
          </a:prstGeom>
          <a:noFill/>
          <a:ln>
            <a:noFill/>
          </a:ln>
        </p:spPr>
        <p:txBody>
          <a:bodyPr spcFirstLastPara="1" wrap="square" lIns="0" tIns="125725" rIns="0" bIns="0" anchor="t" anchorCtr="0">
            <a:spAutoFit/>
          </a:bodyPr>
          <a:lstStyle/>
          <a:p>
            <a:pPr marL="12700" marR="18415" lvl="0" indent="0" algn="l" rtl="0">
              <a:lnSpc>
                <a:spcPct val="76500"/>
              </a:lnSpc>
              <a:spcBef>
                <a:spcPts val="0"/>
              </a:spcBef>
              <a:spcAft>
                <a:spcPts val="0"/>
              </a:spcAft>
              <a:buNone/>
            </a:pPr>
            <a:r>
              <a:rPr lang="en-US" sz="2400">
                <a:solidFill>
                  <a:schemeClr val="dk1"/>
                </a:solidFill>
                <a:latin typeface="Arial"/>
                <a:ea typeface="Arial"/>
                <a:cs typeface="Arial"/>
                <a:sym typeface="Arial"/>
              </a:rPr>
              <a:t>It's not easy! The  boat is very heavy,  and I am all wet.</a:t>
            </a:r>
            <a:endParaRPr/>
          </a:p>
        </p:txBody>
      </p:sp>
      <p:sp>
        <p:nvSpPr>
          <p:cNvPr id="984" name="Google Shape;984;p71"/>
          <p:cNvSpPr txBox="1"/>
          <p:nvPr/>
        </p:nvSpPr>
        <p:spPr>
          <a:xfrm>
            <a:off x="6483927" y="1418028"/>
            <a:ext cx="4211513" cy="1339790"/>
          </a:xfrm>
          <a:prstGeom prst="rect">
            <a:avLst/>
          </a:prstGeom>
          <a:noFill/>
          <a:ln>
            <a:noFill/>
          </a:ln>
        </p:spPr>
        <p:txBody>
          <a:bodyPr spcFirstLastPara="1" wrap="square" lIns="0" tIns="125725" rIns="0" bIns="0" anchor="t" anchorCtr="0">
            <a:spAutoFit/>
          </a:bodyPr>
          <a:lstStyle/>
          <a:p>
            <a:pPr marL="12700" marR="15875" lvl="0" indent="0" algn="just" rtl="0">
              <a:lnSpc>
                <a:spcPct val="150000"/>
              </a:lnSpc>
              <a:spcBef>
                <a:spcPts val="0"/>
              </a:spcBef>
              <a:spcAft>
                <a:spcPts val="0"/>
              </a:spcAft>
              <a:buNone/>
            </a:pPr>
            <a:r>
              <a:rPr lang="en-US" sz="2800" b="1">
                <a:solidFill>
                  <a:schemeClr val="dk1"/>
                </a:solidFill>
                <a:highlight>
                  <a:srgbClr val="FFFF00"/>
                </a:highlight>
                <a:latin typeface="Arial"/>
                <a:ea typeface="Arial"/>
                <a:cs typeface="Arial"/>
                <a:sym typeface="Arial"/>
              </a:rPr>
              <a:t>Don't give up!  You can do it.  Keep trying.</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4"/>
                                        </p:tgtEl>
                                        <p:attrNameLst>
                                          <p:attrName>style.visibility</p:attrName>
                                        </p:attrNameLst>
                                      </p:cBhvr>
                                      <p:to>
                                        <p:strVal val="visible"/>
                                      </p:to>
                                    </p:set>
                                    <p:animEffect transition="in" filter="fade">
                                      <p:cBhvr>
                                        <p:cTn id="7" dur="500"/>
                                        <p:tgtEl>
                                          <p:spTgt spid="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3" name="圖片 2">
            <a:extLst>
              <a:ext uri="{FF2B5EF4-FFF2-40B4-BE49-F238E27FC236}">
                <a16:creationId xmlns:a16="http://schemas.microsoft.com/office/drawing/2014/main" id="{FE5F7BE8-2C0F-7AFB-078D-525E422E2FD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749" y="-1"/>
            <a:ext cx="11885613" cy="6864417"/>
          </a:xfrm>
          <a:prstGeom prst="rect">
            <a:avLst/>
          </a:prstGeom>
        </p:spPr>
      </p:pic>
      <p:sp>
        <p:nvSpPr>
          <p:cNvPr id="990" name="Google Shape;990;p72"/>
          <p:cNvSpPr txBox="1"/>
          <p:nvPr/>
        </p:nvSpPr>
        <p:spPr>
          <a:xfrm>
            <a:off x="719626" y="239026"/>
            <a:ext cx="3398520" cy="1166473"/>
          </a:xfrm>
          <a:prstGeom prst="rect">
            <a:avLst/>
          </a:prstGeom>
          <a:noFill/>
          <a:ln>
            <a:noFill/>
          </a:ln>
        </p:spPr>
        <p:txBody>
          <a:bodyPr spcFirstLastPara="1" wrap="square" lIns="0" tIns="125725" rIns="0" bIns="0" anchor="t" anchorCtr="0">
            <a:spAutoFit/>
          </a:bodyPr>
          <a:lstStyle/>
          <a:p>
            <a:pPr marL="12700" marR="15875" lvl="0" indent="0" algn="l" rtl="0">
              <a:lnSpc>
                <a:spcPct val="150000"/>
              </a:lnSpc>
              <a:spcBef>
                <a:spcPts val="0"/>
              </a:spcBef>
              <a:spcAft>
                <a:spcPts val="0"/>
              </a:spcAft>
              <a:buNone/>
            </a:pPr>
            <a:r>
              <a:rPr lang="en-US" sz="2400">
                <a:solidFill>
                  <a:schemeClr val="dk1"/>
                </a:solidFill>
                <a:latin typeface="Arial"/>
                <a:ea typeface="Arial"/>
                <a:cs typeface="Arial"/>
                <a:sym typeface="Arial"/>
              </a:rPr>
              <a:t>Hooray! I climbed back  to my boat. I did it!</a:t>
            </a:r>
            <a:endParaRPr/>
          </a:p>
        </p:txBody>
      </p:sp>
      <p:sp>
        <p:nvSpPr>
          <p:cNvPr id="991" name="Google Shape;991;p72"/>
          <p:cNvSpPr txBox="1"/>
          <p:nvPr/>
        </p:nvSpPr>
        <p:spPr>
          <a:xfrm>
            <a:off x="6243747" y="1022109"/>
            <a:ext cx="3660218" cy="1363194"/>
          </a:xfrm>
          <a:prstGeom prst="rect">
            <a:avLst/>
          </a:prstGeom>
          <a:noFill/>
          <a:ln>
            <a:noFill/>
          </a:ln>
        </p:spPr>
        <p:txBody>
          <a:bodyPr spcFirstLastPara="1" wrap="square" lIns="0" tIns="125725" rIns="0" bIns="0" anchor="t" anchorCtr="0">
            <a:spAutoFit/>
          </a:bodyPr>
          <a:lstStyle/>
          <a:p>
            <a:pPr marL="12700" marR="15875" lvl="0" indent="0" algn="l" rtl="0">
              <a:spcBef>
                <a:spcPts val="0"/>
              </a:spcBef>
              <a:spcAft>
                <a:spcPts val="0"/>
              </a:spcAft>
              <a:buNone/>
            </a:pPr>
            <a:r>
              <a:rPr lang="en-US" sz="2400">
                <a:solidFill>
                  <a:schemeClr val="dk1"/>
                </a:solidFill>
                <a:latin typeface="Arial"/>
                <a:ea typeface="Arial"/>
                <a:cs typeface="Arial"/>
                <a:sym typeface="Arial"/>
              </a:rPr>
              <a:t>Good job, A-Mei.  Remember </a:t>
            </a:r>
            <a:endParaRPr sz="2400">
              <a:solidFill>
                <a:schemeClr val="dk1"/>
              </a:solidFill>
              <a:latin typeface="Arial"/>
              <a:ea typeface="Arial"/>
              <a:cs typeface="Arial"/>
              <a:sym typeface="Arial"/>
            </a:endParaRPr>
          </a:p>
          <a:p>
            <a:pPr marL="12700" marR="15875" lvl="0" indent="0" algn="l" rtl="0">
              <a:spcBef>
                <a:spcPts val="990"/>
              </a:spcBef>
              <a:spcAft>
                <a:spcPts val="0"/>
              </a:spcAft>
              <a:buNone/>
            </a:pPr>
            <a:r>
              <a:rPr lang="en-US" sz="2400">
                <a:solidFill>
                  <a:schemeClr val="dk1"/>
                </a:solidFill>
                <a:latin typeface="Arial"/>
                <a:ea typeface="Arial"/>
                <a:cs typeface="Arial"/>
                <a:sym typeface="Arial"/>
              </a:rPr>
              <a:t>“</a:t>
            </a:r>
            <a:r>
              <a:rPr lang="en-US" sz="2400">
                <a:solidFill>
                  <a:schemeClr val="dk1"/>
                </a:solidFill>
                <a:highlight>
                  <a:srgbClr val="FFFF00"/>
                </a:highlight>
                <a:latin typeface="Arial"/>
                <a:ea typeface="Arial"/>
                <a:cs typeface="Arial"/>
                <a:sym typeface="Arial"/>
              </a:rPr>
              <a:t>No  pain, no gain.”</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996" name="Google Shape;996;p73"/>
          <p:cNvSpPr txBox="1">
            <a:spLocks noGrp="1"/>
          </p:cNvSpPr>
          <p:nvPr>
            <p:ph type="title"/>
          </p:nvPr>
        </p:nvSpPr>
        <p:spPr>
          <a:xfrm>
            <a:off x="1134534" y="229735"/>
            <a:ext cx="10571347" cy="146867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Twentieth Century"/>
              <a:buNone/>
            </a:pPr>
            <a:r>
              <a:rPr lang="en-US"/>
              <a:t>LET’S LOOK AGAIN…  </a:t>
            </a:r>
            <a:r>
              <a:rPr lang="en-US" u="sng">
                <a:solidFill>
                  <a:schemeClr val="hlink"/>
                </a:solidFill>
                <a:hlinkClick r:id="rId3"/>
              </a:rPr>
              <a:t>HTTPS://WWW.YOUTUBE.COM/WATCH?V=DD3R8YB8ZZ8</a:t>
            </a:r>
            <a:br>
              <a:rPr lang="en-US"/>
            </a:br>
            <a:r>
              <a:rPr lang="en-US" u="sng">
                <a:solidFill>
                  <a:schemeClr val="hlink"/>
                </a:solidFill>
                <a:hlinkClick r:id="rId4"/>
              </a:rPr>
              <a:t>HTTPS://WWW.YOUTUBE.COM/WATCH?V=C8KGHUWPFAS</a:t>
            </a:r>
            <a:br>
              <a:rPr lang="en-US"/>
            </a:br>
            <a:br>
              <a:rPr lang="en-US"/>
            </a:br>
            <a:endParaRPr/>
          </a:p>
        </p:txBody>
      </p:sp>
      <p:pic>
        <p:nvPicPr>
          <p:cNvPr id="997" name="Google Shape;997;p73" descr="Jake and Jill went up the hill | Epic Sailing Adventure-Capsized"/>
          <p:cNvPicPr preferRelativeResize="0"/>
          <p:nvPr/>
        </p:nvPicPr>
        <p:blipFill rotWithShape="1">
          <a:blip r:embed="rId5">
            <a:alphaModFix/>
          </a:blip>
          <a:srcRect/>
          <a:stretch/>
        </p:blipFill>
        <p:spPr>
          <a:xfrm>
            <a:off x="1601648" y="1708305"/>
            <a:ext cx="8262787" cy="514969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001"/>
        <p:cNvGrpSpPr/>
        <p:nvPr/>
      </p:nvGrpSpPr>
      <p:grpSpPr>
        <a:xfrm>
          <a:off x="0" y="0"/>
          <a:ext cx="0" cy="0"/>
          <a:chOff x="0" y="0"/>
          <a:chExt cx="0" cy="0"/>
        </a:xfrm>
      </p:grpSpPr>
      <p:pic>
        <p:nvPicPr>
          <p:cNvPr id="1002" name="Google Shape;1002;p74"/>
          <p:cNvPicPr preferRelativeResize="0"/>
          <p:nvPr/>
        </p:nvPicPr>
        <p:blipFill rotWithShape="1">
          <a:blip r:embed="rId4" cstate="email">
            <a:alphaModFix amt="30000"/>
            <a:extLst>
              <a:ext uri="{28A0092B-C50C-407E-A947-70E740481C1C}">
                <a14:useLocalDpi xmlns:a14="http://schemas.microsoft.com/office/drawing/2010/main"/>
              </a:ext>
            </a:extLst>
          </a:blip>
          <a:srcRect/>
          <a:stretch/>
        </p:blipFill>
        <p:spPr>
          <a:xfrm>
            <a:off x="0" y="0"/>
            <a:ext cx="12192003" cy="6858001"/>
          </a:xfrm>
          <a:prstGeom prst="rect">
            <a:avLst/>
          </a:prstGeom>
          <a:noFill/>
          <a:ln>
            <a:noFill/>
          </a:ln>
        </p:spPr>
      </p:pic>
      <p:grpSp>
        <p:nvGrpSpPr>
          <p:cNvPr id="1003" name="Google Shape;1003;p74"/>
          <p:cNvGrpSpPr/>
          <p:nvPr/>
        </p:nvGrpSpPr>
        <p:grpSpPr>
          <a:xfrm>
            <a:off x="0" y="0"/>
            <a:ext cx="2305051" cy="6858001"/>
            <a:chOff x="0" y="0"/>
            <a:chExt cx="2305051" cy="6858001"/>
          </a:xfrm>
        </p:grpSpPr>
        <p:sp>
          <p:nvSpPr>
            <p:cNvPr id="1004" name="Google Shape;1004;p74"/>
            <p:cNvSpPr/>
            <p:nvPr/>
          </p:nvSpPr>
          <p:spPr>
            <a:xfrm>
              <a:off x="1209675" y="4763"/>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74"/>
            <p:cNvSpPr/>
            <p:nvPr/>
          </p:nvSpPr>
          <p:spPr>
            <a:xfrm>
              <a:off x="1128713" y="21764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74"/>
            <p:cNvSpPr/>
            <p:nvPr/>
          </p:nvSpPr>
          <p:spPr>
            <a:xfrm>
              <a:off x="1123950" y="4021138"/>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74"/>
            <p:cNvSpPr/>
            <p:nvPr/>
          </p:nvSpPr>
          <p:spPr>
            <a:xfrm>
              <a:off x="414338" y="9525"/>
              <a:ext cx="28575" cy="4481513"/>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74"/>
            <p:cNvSpPr/>
            <p:nvPr/>
          </p:nvSpPr>
          <p:spPr>
            <a:xfrm>
              <a:off x="333375"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74"/>
            <p:cNvSpPr/>
            <p:nvPr/>
          </p:nvSpPr>
          <p:spPr>
            <a:xfrm>
              <a:off x="190500" y="9525"/>
              <a:ext cx="152400" cy="908050"/>
            </a:xfrm>
            <a:custGeom>
              <a:avLst/>
              <a:gdLst/>
              <a:ahLst/>
              <a:cxnLst/>
              <a:rect l="l" t="t" r="r" b="b"/>
              <a:pathLst>
                <a:path w="96" h="572" extrusionOk="0">
                  <a:moveTo>
                    <a:pt x="15" y="572"/>
                  </a:moveTo>
                  <a:lnTo>
                    <a:pt x="0" y="566"/>
                  </a:lnTo>
                  <a:lnTo>
                    <a:pt x="81" y="380"/>
                  </a:lnTo>
                  <a:lnTo>
                    <a:pt x="81" y="0"/>
                  </a:lnTo>
                  <a:lnTo>
                    <a:pt x="96" y="0"/>
                  </a:lnTo>
                  <a:lnTo>
                    <a:pt x="96" y="383"/>
                  </a:lnTo>
                  <a:lnTo>
                    <a:pt x="15" y="572"/>
                  </a:lnTo>
                  <a:close/>
                </a:path>
              </a:pathLst>
            </a:custGeom>
            <a:gradFill>
              <a:gsLst>
                <a:gs pos="0">
                  <a:schemeClr val="lt2"/>
                </a:gs>
                <a:gs pos="100000">
                  <a:srgbClr val="3B95DE"/>
                </a:gs>
              </a:gsLst>
              <a:lin ang="5400000" scaled="0"/>
            </a:gradFill>
            <a:ln>
              <a:noFill/>
            </a:ln>
          </p:spPr>
        </p:sp>
        <p:sp>
          <p:nvSpPr>
            <p:cNvPr id="1010" name="Google Shape;1010;p74"/>
            <p:cNvSpPr/>
            <p:nvPr/>
          </p:nvSpPr>
          <p:spPr>
            <a:xfrm>
              <a:off x="1290638" y="14288"/>
              <a:ext cx="376238" cy="1801813"/>
            </a:xfrm>
            <a:custGeom>
              <a:avLst/>
              <a:gdLst/>
              <a:ahLst/>
              <a:cxnLst/>
              <a:rect l="l" t="t" r="r" b="b"/>
              <a:pathLst>
                <a:path w="237" h="1135" extrusionOk="0">
                  <a:moveTo>
                    <a:pt x="222" y="1135"/>
                  </a:moveTo>
                  <a:lnTo>
                    <a:pt x="0" y="620"/>
                  </a:lnTo>
                  <a:lnTo>
                    <a:pt x="0" y="0"/>
                  </a:lnTo>
                  <a:lnTo>
                    <a:pt x="18" y="0"/>
                  </a:lnTo>
                  <a:lnTo>
                    <a:pt x="18" y="617"/>
                  </a:lnTo>
                  <a:lnTo>
                    <a:pt x="237" y="1129"/>
                  </a:lnTo>
                  <a:lnTo>
                    <a:pt x="222" y="1135"/>
                  </a:lnTo>
                  <a:close/>
                </a:path>
              </a:pathLst>
            </a:custGeom>
            <a:gradFill>
              <a:gsLst>
                <a:gs pos="0">
                  <a:schemeClr val="lt2"/>
                </a:gs>
                <a:gs pos="100000">
                  <a:srgbClr val="3B95DE"/>
                </a:gs>
              </a:gsLst>
              <a:lin ang="5400000" scaled="0"/>
            </a:gradFill>
            <a:ln>
              <a:noFill/>
            </a:ln>
          </p:spPr>
        </p:sp>
        <p:sp>
          <p:nvSpPr>
            <p:cNvPr id="1011" name="Google Shape;1011;p74"/>
            <p:cNvSpPr/>
            <p:nvPr/>
          </p:nvSpPr>
          <p:spPr>
            <a:xfrm>
              <a:off x="1600200" y="180181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74"/>
            <p:cNvSpPr/>
            <p:nvPr/>
          </p:nvSpPr>
          <p:spPr>
            <a:xfrm>
              <a:off x="1381125" y="9525"/>
              <a:ext cx="371475" cy="1425575"/>
            </a:xfrm>
            <a:custGeom>
              <a:avLst/>
              <a:gdLst/>
              <a:ahLst/>
              <a:cxnLst/>
              <a:rect l="l" t="t" r="r" b="b"/>
              <a:pathLst>
                <a:path w="234" h="898" extrusionOk="0">
                  <a:moveTo>
                    <a:pt x="219" y="898"/>
                  </a:moveTo>
                  <a:lnTo>
                    <a:pt x="0" y="383"/>
                  </a:lnTo>
                  <a:lnTo>
                    <a:pt x="0" y="0"/>
                  </a:lnTo>
                  <a:lnTo>
                    <a:pt x="15" y="0"/>
                  </a:lnTo>
                  <a:lnTo>
                    <a:pt x="15" y="380"/>
                  </a:lnTo>
                  <a:lnTo>
                    <a:pt x="234" y="892"/>
                  </a:lnTo>
                  <a:lnTo>
                    <a:pt x="219" y="898"/>
                  </a:lnTo>
                  <a:close/>
                </a:path>
              </a:pathLst>
            </a:custGeom>
            <a:gradFill>
              <a:gsLst>
                <a:gs pos="0">
                  <a:schemeClr val="lt2"/>
                </a:gs>
                <a:gs pos="100000">
                  <a:srgbClr val="3B95DE"/>
                </a:gs>
              </a:gsLst>
              <a:lin ang="5400000" scaled="0"/>
            </a:gradFill>
            <a:ln>
              <a:noFill/>
            </a:ln>
          </p:spPr>
        </p:sp>
        <p:sp>
          <p:nvSpPr>
            <p:cNvPr id="1013" name="Google Shape;1013;p74"/>
            <p:cNvSpPr/>
            <p:nvPr/>
          </p:nvSpPr>
          <p:spPr>
            <a:xfrm>
              <a:off x="1643063" y="0"/>
              <a:ext cx="152400" cy="912813"/>
            </a:xfrm>
            <a:custGeom>
              <a:avLst/>
              <a:gdLst/>
              <a:ahLst/>
              <a:cxnLst/>
              <a:rect l="l" t="t" r="r" b="b"/>
              <a:pathLst>
                <a:path w="96" h="575" extrusionOk="0">
                  <a:moveTo>
                    <a:pt x="96" y="575"/>
                  </a:moveTo>
                  <a:lnTo>
                    <a:pt x="78" y="575"/>
                  </a:lnTo>
                  <a:lnTo>
                    <a:pt x="78" y="192"/>
                  </a:lnTo>
                  <a:lnTo>
                    <a:pt x="0" y="6"/>
                  </a:lnTo>
                  <a:lnTo>
                    <a:pt x="15" y="0"/>
                  </a:lnTo>
                  <a:lnTo>
                    <a:pt x="96" y="189"/>
                  </a:lnTo>
                  <a:lnTo>
                    <a:pt x="96" y="575"/>
                  </a:lnTo>
                  <a:close/>
                </a:path>
              </a:pathLst>
            </a:custGeom>
            <a:gradFill>
              <a:gsLst>
                <a:gs pos="0">
                  <a:schemeClr val="lt2"/>
                </a:gs>
                <a:gs pos="100000">
                  <a:srgbClr val="3B95DE"/>
                </a:gs>
              </a:gsLst>
              <a:lin ang="5400000" scaled="0"/>
            </a:gradFill>
            <a:ln>
              <a:noFill/>
            </a:ln>
          </p:spPr>
        </p:sp>
        <p:sp>
          <p:nvSpPr>
            <p:cNvPr id="1014" name="Google Shape;1014;p74"/>
            <p:cNvSpPr/>
            <p:nvPr/>
          </p:nvSpPr>
          <p:spPr>
            <a:xfrm>
              <a:off x="1685925" y="14208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74"/>
            <p:cNvSpPr/>
            <p:nvPr/>
          </p:nvSpPr>
          <p:spPr>
            <a:xfrm>
              <a:off x="168592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74"/>
            <p:cNvSpPr/>
            <p:nvPr/>
          </p:nvSpPr>
          <p:spPr>
            <a:xfrm>
              <a:off x="1743075" y="4763"/>
              <a:ext cx="419100" cy="522288"/>
            </a:xfrm>
            <a:custGeom>
              <a:avLst/>
              <a:gdLst/>
              <a:ahLst/>
              <a:cxnLst/>
              <a:rect l="l" t="t" r="r" b="b"/>
              <a:pathLst>
                <a:path w="264" h="329" extrusionOk="0">
                  <a:moveTo>
                    <a:pt x="252" y="329"/>
                  </a:moveTo>
                  <a:lnTo>
                    <a:pt x="45" y="120"/>
                  </a:lnTo>
                  <a:lnTo>
                    <a:pt x="0" y="6"/>
                  </a:lnTo>
                  <a:lnTo>
                    <a:pt x="15" y="0"/>
                  </a:lnTo>
                  <a:lnTo>
                    <a:pt x="60" y="111"/>
                  </a:lnTo>
                  <a:lnTo>
                    <a:pt x="264" y="317"/>
                  </a:lnTo>
                  <a:lnTo>
                    <a:pt x="252" y="329"/>
                  </a:lnTo>
                  <a:close/>
                </a:path>
              </a:pathLst>
            </a:custGeom>
            <a:gradFill>
              <a:gsLst>
                <a:gs pos="0">
                  <a:schemeClr val="lt2"/>
                </a:gs>
                <a:gs pos="100000">
                  <a:srgbClr val="3B95DE"/>
                </a:gs>
              </a:gsLst>
              <a:lin ang="5400000" scaled="0"/>
            </a:gradFill>
            <a:ln>
              <a:noFill/>
            </a:ln>
          </p:spPr>
        </p:sp>
        <p:sp>
          <p:nvSpPr>
            <p:cNvPr id="1017" name="Google Shape;1017;p74"/>
            <p:cNvSpPr/>
            <p:nvPr/>
          </p:nvSpPr>
          <p:spPr>
            <a:xfrm>
              <a:off x="2119313" y="488950"/>
              <a:ext cx="161925" cy="147638"/>
            </a:xfrm>
            <a:custGeom>
              <a:avLst/>
              <a:gdLst/>
              <a:ahLst/>
              <a:cxnLst/>
              <a:rect l="l" t="t" r="r" b="b"/>
              <a:pathLst>
                <a:path w="34" h="31" extrusionOk="0">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74"/>
            <p:cNvSpPr/>
            <p:nvPr/>
          </p:nvSpPr>
          <p:spPr>
            <a:xfrm>
              <a:off x="952500" y="4763"/>
              <a:ext cx="152400" cy="908050"/>
            </a:xfrm>
            <a:custGeom>
              <a:avLst/>
              <a:gdLst/>
              <a:ahLst/>
              <a:cxnLst/>
              <a:rect l="l" t="t" r="r" b="b"/>
              <a:pathLst>
                <a:path w="96" h="572" extrusionOk="0">
                  <a:moveTo>
                    <a:pt x="15" y="572"/>
                  </a:moveTo>
                  <a:lnTo>
                    <a:pt x="0" y="572"/>
                  </a:lnTo>
                  <a:lnTo>
                    <a:pt x="0" y="189"/>
                  </a:lnTo>
                  <a:lnTo>
                    <a:pt x="81" y="0"/>
                  </a:lnTo>
                  <a:lnTo>
                    <a:pt x="96" y="6"/>
                  </a:lnTo>
                  <a:lnTo>
                    <a:pt x="15" y="192"/>
                  </a:lnTo>
                  <a:lnTo>
                    <a:pt x="15" y="572"/>
                  </a:lnTo>
                  <a:close/>
                </a:path>
              </a:pathLst>
            </a:custGeom>
            <a:gradFill>
              <a:gsLst>
                <a:gs pos="0">
                  <a:schemeClr val="lt2"/>
                </a:gs>
                <a:gs pos="100000">
                  <a:srgbClr val="3B95DE"/>
                </a:gs>
              </a:gsLst>
              <a:lin ang="5400000" scaled="0"/>
            </a:gradFill>
            <a:ln>
              <a:noFill/>
            </a:ln>
          </p:spPr>
        </p:sp>
        <p:sp>
          <p:nvSpPr>
            <p:cNvPr id="1019" name="Google Shape;1019;p74"/>
            <p:cNvSpPr/>
            <p:nvPr/>
          </p:nvSpPr>
          <p:spPr>
            <a:xfrm>
              <a:off x="8667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74"/>
            <p:cNvSpPr/>
            <p:nvPr/>
          </p:nvSpPr>
          <p:spPr>
            <a:xfrm>
              <a:off x="890588" y="155416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74"/>
            <p:cNvSpPr/>
            <p:nvPr/>
          </p:nvSpPr>
          <p:spPr>
            <a:xfrm>
              <a:off x="738188" y="5622925"/>
              <a:ext cx="338138" cy="1216025"/>
            </a:xfrm>
            <a:custGeom>
              <a:avLst/>
              <a:gdLst/>
              <a:ahLst/>
              <a:cxnLst/>
              <a:rect l="l" t="t" r="r" b="b"/>
              <a:pathLst>
                <a:path w="213" h="766" extrusionOk="0">
                  <a:moveTo>
                    <a:pt x="213" y="766"/>
                  </a:moveTo>
                  <a:lnTo>
                    <a:pt x="195" y="766"/>
                  </a:lnTo>
                  <a:lnTo>
                    <a:pt x="195" y="464"/>
                  </a:lnTo>
                  <a:lnTo>
                    <a:pt x="0" y="6"/>
                  </a:lnTo>
                  <a:lnTo>
                    <a:pt x="12" y="0"/>
                  </a:lnTo>
                  <a:lnTo>
                    <a:pt x="213" y="461"/>
                  </a:lnTo>
                  <a:lnTo>
                    <a:pt x="213" y="766"/>
                  </a:lnTo>
                  <a:close/>
                </a:path>
              </a:pathLst>
            </a:custGeom>
            <a:gradFill>
              <a:gsLst>
                <a:gs pos="0">
                  <a:schemeClr val="lt2"/>
                </a:gs>
                <a:gs pos="100000">
                  <a:srgbClr val="3B95DE"/>
                </a:gs>
              </a:gsLst>
              <a:lin ang="5400000" scaled="0"/>
            </a:gradFill>
            <a:ln>
              <a:noFill/>
            </a:ln>
          </p:spPr>
        </p:sp>
        <p:sp>
          <p:nvSpPr>
            <p:cNvPr id="1022" name="Google Shape;1022;p74"/>
            <p:cNvSpPr/>
            <p:nvPr/>
          </p:nvSpPr>
          <p:spPr>
            <a:xfrm>
              <a:off x="647700" y="5480050"/>
              <a:ext cx="157163" cy="157163"/>
            </a:xfrm>
            <a:custGeom>
              <a:avLst/>
              <a:gdLst/>
              <a:ahLst/>
              <a:cxnLst/>
              <a:rect l="l" t="t" r="r" b="b"/>
              <a:pathLst>
                <a:path w="33" h="33" extrusionOk="0">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74"/>
            <p:cNvSpPr/>
            <p:nvPr/>
          </p:nvSpPr>
          <p:spPr>
            <a:xfrm>
              <a:off x="66675" y="9032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74"/>
            <p:cNvSpPr/>
            <p:nvPr/>
          </p:nvSpPr>
          <p:spPr>
            <a:xfrm>
              <a:off x="0" y="3897313"/>
              <a:ext cx="133350" cy="266700"/>
            </a:xfrm>
            <a:custGeom>
              <a:avLst/>
              <a:gdLst/>
              <a:ahLst/>
              <a:cxnLst/>
              <a:rect l="l" t="t" r="r" b="b"/>
              <a:pathLst>
                <a:path w="84" h="168" extrusionOk="0">
                  <a:moveTo>
                    <a:pt x="69" y="168"/>
                  </a:moveTo>
                  <a:lnTo>
                    <a:pt x="0" y="6"/>
                  </a:lnTo>
                  <a:lnTo>
                    <a:pt x="12" y="0"/>
                  </a:lnTo>
                  <a:lnTo>
                    <a:pt x="84" y="162"/>
                  </a:lnTo>
                  <a:lnTo>
                    <a:pt x="69" y="168"/>
                  </a:lnTo>
                  <a:close/>
                </a:path>
              </a:pathLst>
            </a:custGeom>
            <a:gradFill>
              <a:gsLst>
                <a:gs pos="0">
                  <a:schemeClr val="lt2"/>
                </a:gs>
                <a:gs pos="100000">
                  <a:srgbClr val="3B95DE"/>
                </a:gs>
              </a:gsLst>
              <a:lin ang="5400000" scaled="0"/>
            </a:gradFill>
            <a:ln>
              <a:noFill/>
            </a:ln>
          </p:spPr>
        </p:sp>
        <p:sp>
          <p:nvSpPr>
            <p:cNvPr id="1025" name="Google Shape;1025;p74"/>
            <p:cNvSpPr/>
            <p:nvPr/>
          </p:nvSpPr>
          <p:spPr>
            <a:xfrm>
              <a:off x="66675" y="414972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74"/>
            <p:cNvSpPr/>
            <p:nvPr/>
          </p:nvSpPr>
          <p:spPr>
            <a:xfrm>
              <a:off x="0" y="1644650"/>
              <a:ext cx="133350" cy="269875"/>
            </a:xfrm>
            <a:custGeom>
              <a:avLst/>
              <a:gdLst/>
              <a:ahLst/>
              <a:cxnLst/>
              <a:rect l="l" t="t" r="r" b="b"/>
              <a:pathLst>
                <a:path w="84" h="170" extrusionOk="0">
                  <a:moveTo>
                    <a:pt x="12" y="170"/>
                  </a:moveTo>
                  <a:lnTo>
                    <a:pt x="0" y="164"/>
                  </a:lnTo>
                  <a:lnTo>
                    <a:pt x="69" y="0"/>
                  </a:lnTo>
                  <a:lnTo>
                    <a:pt x="84" y="6"/>
                  </a:lnTo>
                  <a:lnTo>
                    <a:pt x="12" y="170"/>
                  </a:lnTo>
                  <a:close/>
                </a:path>
              </a:pathLst>
            </a:custGeom>
            <a:gradFill>
              <a:gsLst>
                <a:gs pos="0">
                  <a:schemeClr val="lt2"/>
                </a:gs>
                <a:gs pos="100000">
                  <a:srgbClr val="3B95DE"/>
                </a:gs>
              </a:gsLst>
              <a:lin ang="5400000" scaled="0"/>
            </a:gradFill>
            <a:ln>
              <a:noFill/>
            </a:ln>
          </p:spPr>
        </p:sp>
        <p:sp>
          <p:nvSpPr>
            <p:cNvPr id="1027" name="Google Shape;1027;p74"/>
            <p:cNvSpPr/>
            <p:nvPr/>
          </p:nvSpPr>
          <p:spPr>
            <a:xfrm>
              <a:off x="66675" y="146843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74"/>
            <p:cNvSpPr/>
            <p:nvPr/>
          </p:nvSpPr>
          <p:spPr>
            <a:xfrm>
              <a:off x="695325" y="4763"/>
              <a:ext cx="309563" cy="1558925"/>
            </a:xfrm>
            <a:custGeom>
              <a:avLst/>
              <a:gdLst/>
              <a:ahLst/>
              <a:cxnLst/>
              <a:rect l="l" t="t" r="r" b="b"/>
              <a:pathLst>
                <a:path w="195" h="982" extrusionOk="0">
                  <a:moveTo>
                    <a:pt x="195" y="982"/>
                  </a:moveTo>
                  <a:lnTo>
                    <a:pt x="177" y="982"/>
                  </a:lnTo>
                  <a:lnTo>
                    <a:pt x="177" y="805"/>
                  </a:lnTo>
                  <a:lnTo>
                    <a:pt x="0" y="629"/>
                  </a:lnTo>
                  <a:lnTo>
                    <a:pt x="0" y="0"/>
                  </a:lnTo>
                  <a:lnTo>
                    <a:pt x="18" y="0"/>
                  </a:lnTo>
                  <a:lnTo>
                    <a:pt x="18" y="623"/>
                  </a:lnTo>
                  <a:lnTo>
                    <a:pt x="195" y="796"/>
                  </a:lnTo>
                  <a:lnTo>
                    <a:pt x="195" y="982"/>
                  </a:lnTo>
                  <a:close/>
                </a:path>
              </a:pathLst>
            </a:custGeom>
            <a:gradFill>
              <a:gsLst>
                <a:gs pos="0">
                  <a:schemeClr val="lt2"/>
                </a:gs>
                <a:gs pos="100000">
                  <a:srgbClr val="3B95DE"/>
                </a:gs>
              </a:gsLst>
              <a:lin ang="5400000" scaled="0"/>
            </a:gradFill>
            <a:ln>
              <a:noFill/>
            </a:ln>
          </p:spPr>
        </p:sp>
        <p:sp>
          <p:nvSpPr>
            <p:cNvPr id="1029" name="Google Shape;1029;p74"/>
            <p:cNvSpPr/>
            <p:nvPr/>
          </p:nvSpPr>
          <p:spPr>
            <a:xfrm>
              <a:off x="57150" y="48815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74"/>
            <p:cNvSpPr/>
            <p:nvPr/>
          </p:nvSpPr>
          <p:spPr>
            <a:xfrm>
              <a:off x="138113" y="5060950"/>
              <a:ext cx="304800" cy="1778000"/>
            </a:xfrm>
            <a:custGeom>
              <a:avLst/>
              <a:gdLst/>
              <a:ahLst/>
              <a:cxnLst/>
              <a:rect l="l" t="t" r="r" b="b"/>
              <a:pathLst>
                <a:path w="192" h="1120" extrusionOk="0">
                  <a:moveTo>
                    <a:pt x="192" y="1120"/>
                  </a:moveTo>
                  <a:lnTo>
                    <a:pt x="177" y="1120"/>
                  </a:lnTo>
                  <a:lnTo>
                    <a:pt x="177" y="360"/>
                  </a:lnTo>
                  <a:lnTo>
                    <a:pt x="0" y="183"/>
                  </a:lnTo>
                  <a:lnTo>
                    <a:pt x="0" y="0"/>
                  </a:lnTo>
                  <a:lnTo>
                    <a:pt x="15" y="0"/>
                  </a:lnTo>
                  <a:lnTo>
                    <a:pt x="15" y="177"/>
                  </a:lnTo>
                  <a:lnTo>
                    <a:pt x="192" y="354"/>
                  </a:lnTo>
                  <a:lnTo>
                    <a:pt x="192" y="1120"/>
                  </a:lnTo>
                  <a:close/>
                </a:path>
              </a:pathLst>
            </a:custGeom>
            <a:gradFill>
              <a:gsLst>
                <a:gs pos="0">
                  <a:schemeClr val="lt2"/>
                </a:gs>
                <a:gs pos="100000">
                  <a:srgbClr val="3B95DE"/>
                </a:gs>
              </a:gsLst>
              <a:lin ang="5400000" scaled="0"/>
            </a:gradFill>
            <a:ln>
              <a:noFill/>
            </a:ln>
          </p:spPr>
        </p:sp>
        <p:sp>
          <p:nvSpPr>
            <p:cNvPr id="1031" name="Google Shape;1031;p74"/>
            <p:cNvSpPr/>
            <p:nvPr/>
          </p:nvSpPr>
          <p:spPr>
            <a:xfrm>
              <a:off x="561975"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74"/>
            <p:cNvSpPr/>
            <p:nvPr/>
          </p:nvSpPr>
          <p:spPr>
            <a:xfrm>
              <a:off x="642938" y="6610350"/>
              <a:ext cx="23813" cy="242888"/>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74"/>
            <p:cNvSpPr/>
            <p:nvPr/>
          </p:nvSpPr>
          <p:spPr>
            <a:xfrm>
              <a:off x="76200" y="6430963"/>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74"/>
            <p:cNvSpPr/>
            <p:nvPr/>
          </p:nvSpPr>
          <p:spPr>
            <a:xfrm>
              <a:off x="0" y="5978525"/>
              <a:ext cx="190500" cy="461963"/>
            </a:xfrm>
            <a:custGeom>
              <a:avLst/>
              <a:gdLst/>
              <a:ahLst/>
              <a:cxnLst/>
              <a:rect l="l" t="t" r="r" b="b"/>
              <a:pathLst>
                <a:path w="120" h="291" extrusionOk="0">
                  <a:moveTo>
                    <a:pt x="120" y="291"/>
                  </a:moveTo>
                  <a:lnTo>
                    <a:pt x="105" y="291"/>
                  </a:lnTo>
                  <a:lnTo>
                    <a:pt x="105" y="114"/>
                  </a:lnTo>
                  <a:lnTo>
                    <a:pt x="0" y="9"/>
                  </a:lnTo>
                  <a:lnTo>
                    <a:pt x="12" y="0"/>
                  </a:lnTo>
                  <a:lnTo>
                    <a:pt x="120" y="108"/>
                  </a:lnTo>
                  <a:lnTo>
                    <a:pt x="120" y="291"/>
                  </a:lnTo>
                  <a:close/>
                </a:path>
              </a:pathLst>
            </a:custGeom>
            <a:gradFill>
              <a:gsLst>
                <a:gs pos="0">
                  <a:schemeClr val="lt2"/>
                </a:gs>
                <a:gs pos="100000">
                  <a:srgbClr val="3B95DE"/>
                </a:gs>
              </a:gsLst>
              <a:lin ang="5400000" scaled="0"/>
            </a:gradFill>
            <a:ln>
              <a:noFill/>
            </a:ln>
          </p:spPr>
        </p:sp>
        <p:sp>
          <p:nvSpPr>
            <p:cNvPr id="1035" name="Google Shape;1035;p74"/>
            <p:cNvSpPr/>
            <p:nvPr/>
          </p:nvSpPr>
          <p:spPr>
            <a:xfrm>
              <a:off x="1014413" y="1801813"/>
              <a:ext cx="214313" cy="755650"/>
            </a:xfrm>
            <a:custGeom>
              <a:avLst/>
              <a:gdLst/>
              <a:ahLst/>
              <a:cxnLst/>
              <a:rect l="l" t="t" r="r" b="b"/>
              <a:pathLst>
                <a:path w="135" h="476" extrusionOk="0">
                  <a:moveTo>
                    <a:pt x="12" y="476"/>
                  </a:moveTo>
                  <a:lnTo>
                    <a:pt x="0" y="476"/>
                  </a:lnTo>
                  <a:lnTo>
                    <a:pt x="0" y="128"/>
                  </a:lnTo>
                  <a:lnTo>
                    <a:pt x="126" y="0"/>
                  </a:lnTo>
                  <a:lnTo>
                    <a:pt x="135" y="9"/>
                  </a:lnTo>
                  <a:lnTo>
                    <a:pt x="12" y="131"/>
                  </a:lnTo>
                  <a:lnTo>
                    <a:pt x="12" y="476"/>
                  </a:lnTo>
                  <a:close/>
                </a:path>
              </a:pathLst>
            </a:custGeom>
            <a:gradFill>
              <a:gsLst>
                <a:gs pos="0">
                  <a:schemeClr val="lt2"/>
                </a:gs>
                <a:gs pos="100000">
                  <a:srgbClr val="3B95DE"/>
                </a:gs>
              </a:gsLst>
              <a:lin ang="5400000" scaled="0"/>
            </a:gradFill>
            <a:ln>
              <a:noFill/>
            </a:ln>
          </p:spPr>
        </p:sp>
        <p:sp>
          <p:nvSpPr>
            <p:cNvPr id="1036" name="Google Shape;1036;p74"/>
            <p:cNvSpPr/>
            <p:nvPr/>
          </p:nvSpPr>
          <p:spPr>
            <a:xfrm>
              <a:off x="938213" y="2547938"/>
              <a:ext cx="166688" cy="160338"/>
            </a:xfrm>
            <a:custGeom>
              <a:avLst/>
              <a:gdLst/>
              <a:ahLst/>
              <a:cxnLst/>
              <a:rect l="l" t="t" r="r" b="b"/>
              <a:pathLst>
                <a:path w="35" h="34" extrusionOk="0">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74"/>
            <p:cNvSpPr/>
            <p:nvPr/>
          </p:nvSpPr>
          <p:spPr>
            <a:xfrm>
              <a:off x="595313" y="4763"/>
              <a:ext cx="638175" cy="4025900"/>
            </a:xfrm>
            <a:custGeom>
              <a:avLst/>
              <a:gdLst/>
              <a:ahLst/>
              <a:cxnLst/>
              <a:rect l="l" t="t" r="r" b="b"/>
              <a:pathLst>
                <a:path w="402" h="2536" extrusionOk="0">
                  <a:moveTo>
                    <a:pt x="402" y="2536"/>
                  </a:moveTo>
                  <a:lnTo>
                    <a:pt x="387" y="2536"/>
                  </a:lnTo>
                  <a:lnTo>
                    <a:pt x="387" y="2311"/>
                  </a:lnTo>
                  <a:lnTo>
                    <a:pt x="0" y="1925"/>
                  </a:lnTo>
                  <a:lnTo>
                    <a:pt x="0" y="0"/>
                  </a:lnTo>
                  <a:lnTo>
                    <a:pt x="15" y="0"/>
                  </a:lnTo>
                  <a:lnTo>
                    <a:pt x="15" y="1916"/>
                  </a:lnTo>
                  <a:lnTo>
                    <a:pt x="402" y="2302"/>
                  </a:lnTo>
                  <a:lnTo>
                    <a:pt x="402" y="2536"/>
                  </a:lnTo>
                  <a:close/>
                </a:path>
              </a:pathLst>
            </a:custGeom>
            <a:gradFill>
              <a:gsLst>
                <a:gs pos="0">
                  <a:schemeClr val="lt2"/>
                </a:gs>
                <a:gs pos="100000">
                  <a:srgbClr val="3B95DE"/>
                </a:gs>
              </a:gsLst>
              <a:lin ang="5400000" scaled="0"/>
            </a:gradFill>
            <a:ln>
              <a:noFill/>
            </a:ln>
          </p:spPr>
        </p:sp>
        <p:sp>
          <p:nvSpPr>
            <p:cNvPr id="1038" name="Google Shape;1038;p74"/>
            <p:cNvSpPr/>
            <p:nvPr/>
          </p:nvSpPr>
          <p:spPr>
            <a:xfrm>
              <a:off x="1223963" y="1382713"/>
              <a:ext cx="142875" cy="476250"/>
            </a:xfrm>
            <a:custGeom>
              <a:avLst/>
              <a:gdLst/>
              <a:ahLst/>
              <a:cxnLst/>
              <a:rect l="l" t="t" r="r" b="b"/>
              <a:pathLst>
                <a:path w="90" h="300" extrusionOk="0">
                  <a:moveTo>
                    <a:pt x="90" y="300"/>
                  </a:moveTo>
                  <a:lnTo>
                    <a:pt x="78" y="300"/>
                  </a:lnTo>
                  <a:lnTo>
                    <a:pt x="78" y="84"/>
                  </a:lnTo>
                  <a:lnTo>
                    <a:pt x="0" y="9"/>
                  </a:lnTo>
                  <a:lnTo>
                    <a:pt x="9" y="0"/>
                  </a:lnTo>
                  <a:lnTo>
                    <a:pt x="90" y="81"/>
                  </a:lnTo>
                  <a:lnTo>
                    <a:pt x="90" y="300"/>
                  </a:lnTo>
                  <a:close/>
                </a:path>
              </a:pathLst>
            </a:custGeom>
            <a:gradFill>
              <a:gsLst>
                <a:gs pos="0">
                  <a:schemeClr val="lt2"/>
                </a:gs>
                <a:gs pos="100000">
                  <a:srgbClr val="3B95DE"/>
                </a:gs>
              </a:gsLst>
              <a:lin ang="5400000" scaled="0"/>
            </a:gradFill>
            <a:ln>
              <a:noFill/>
            </a:ln>
          </p:spPr>
        </p:sp>
        <p:sp>
          <p:nvSpPr>
            <p:cNvPr id="1039" name="Google Shape;1039;p74"/>
            <p:cNvSpPr/>
            <p:nvPr/>
          </p:nvSpPr>
          <p:spPr>
            <a:xfrm>
              <a:off x="1300163" y="1849438"/>
              <a:ext cx="109538" cy="107950"/>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74"/>
            <p:cNvSpPr/>
            <p:nvPr/>
          </p:nvSpPr>
          <p:spPr>
            <a:xfrm>
              <a:off x="280988" y="3417888"/>
              <a:ext cx="142875" cy="474663"/>
            </a:xfrm>
            <a:custGeom>
              <a:avLst/>
              <a:gdLst/>
              <a:ahLst/>
              <a:cxnLst/>
              <a:rect l="l" t="t" r="r" b="b"/>
              <a:pathLst>
                <a:path w="90" h="299" extrusionOk="0">
                  <a:moveTo>
                    <a:pt x="12" y="299"/>
                  </a:moveTo>
                  <a:lnTo>
                    <a:pt x="0" y="299"/>
                  </a:lnTo>
                  <a:lnTo>
                    <a:pt x="0" y="80"/>
                  </a:lnTo>
                  <a:lnTo>
                    <a:pt x="81" y="0"/>
                  </a:lnTo>
                  <a:lnTo>
                    <a:pt x="90" y="8"/>
                  </a:lnTo>
                  <a:lnTo>
                    <a:pt x="12" y="83"/>
                  </a:lnTo>
                  <a:lnTo>
                    <a:pt x="12" y="299"/>
                  </a:lnTo>
                  <a:close/>
                </a:path>
              </a:pathLst>
            </a:custGeom>
            <a:gradFill>
              <a:gsLst>
                <a:gs pos="0">
                  <a:schemeClr val="lt2"/>
                </a:gs>
                <a:gs pos="100000">
                  <a:srgbClr val="3B95DE"/>
                </a:gs>
              </a:gsLst>
              <a:lin ang="5400000" scaled="0"/>
            </a:gradFill>
            <a:ln>
              <a:noFill/>
            </a:ln>
          </p:spPr>
        </p:sp>
        <p:sp>
          <p:nvSpPr>
            <p:cNvPr id="1041" name="Google Shape;1041;p74"/>
            <p:cNvSpPr/>
            <p:nvPr/>
          </p:nvSpPr>
          <p:spPr>
            <a:xfrm>
              <a:off x="238125" y="3883025"/>
              <a:ext cx="109538" cy="109538"/>
            </a:xfrm>
            <a:custGeom>
              <a:avLst/>
              <a:gdLst/>
              <a:ahLst/>
              <a:cxnLst/>
              <a:rect l="l" t="t" r="r" b="b"/>
              <a:pathLst>
                <a:path w="23" h="23" extrusionOk="0">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74"/>
            <p:cNvSpPr/>
            <p:nvPr/>
          </p:nvSpPr>
          <p:spPr>
            <a:xfrm>
              <a:off x="4763" y="2166938"/>
              <a:ext cx="114300" cy="452438"/>
            </a:xfrm>
            <a:custGeom>
              <a:avLst/>
              <a:gdLst/>
              <a:ahLst/>
              <a:cxnLst/>
              <a:rect l="l" t="t" r="r" b="b"/>
              <a:pathLst>
                <a:path w="72" h="285" extrusionOk="0">
                  <a:moveTo>
                    <a:pt x="6" y="285"/>
                  </a:moveTo>
                  <a:lnTo>
                    <a:pt x="0" y="276"/>
                  </a:lnTo>
                  <a:lnTo>
                    <a:pt x="60" y="216"/>
                  </a:lnTo>
                  <a:lnTo>
                    <a:pt x="60" y="0"/>
                  </a:lnTo>
                  <a:lnTo>
                    <a:pt x="72" y="0"/>
                  </a:lnTo>
                  <a:lnTo>
                    <a:pt x="72" y="222"/>
                  </a:lnTo>
                  <a:lnTo>
                    <a:pt x="6" y="285"/>
                  </a:lnTo>
                  <a:close/>
                </a:path>
              </a:pathLst>
            </a:custGeom>
            <a:gradFill>
              <a:gsLst>
                <a:gs pos="0">
                  <a:schemeClr val="lt2"/>
                </a:gs>
                <a:gs pos="100000">
                  <a:srgbClr val="3B95DE"/>
                </a:gs>
              </a:gsLst>
              <a:lin ang="5400000" scaled="0"/>
            </a:gradFill>
            <a:ln>
              <a:noFill/>
            </a:ln>
          </p:spPr>
        </p:sp>
        <p:sp>
          <p:nvSpPr>
            <p:cNvPr id="1043" name="Google Shape;1043;p74"/>
            <p:cNvSpPr/>
            <p:nvPr/>
          </p:nvSpPr>
          <p:spPr>
            <a:xfrm>
              <a:off x="52388" y="2066925"/>
              <a:ext cx="109538" cy="109538"/>
            </a:xfrm>
            <a:custGeom>
              <a:avLst/>
              <a:gdLst/>
              <a:ahLst/>
              <a:cxnLst/>
              <a:rect l="l" t="t" r="r" b="b"/>
              <a:pathLst>
                <a:path w="23" h="23" extrusionOk="0">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74"/>
            <p:cNvSpPr/>
            <p:nvPr/>
          </p:nvSpPr>
          <p:spPr>
            <a:xfrm>
              <a:off x="1228725" y="4662488"/>
              <a:ext cx="23813" cy="2181225"/>
            </a:xfrm>
            <a:prstGeom prst="rect">
              <a:avLst/>
            </a:pr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74"/>
            <p:cNvSpPr/>
            <p:nvPr/>
          </p:nvSpPr>
          <p:spPr>
            <a:xfrm>
              <a:off x="1319213" y="5041900"/>
              <a:ext cx="371475" cy="1801813"/>
            </a:xfrm>
            <a:custGeom>
              <a:avLst/>
              <a:gdLst/>
              <a:ahLst/>
              <a:cxnLst/>
              <a:rect l="l" t="t" r="r" b="b"/>
              <a:pathLst>
                <a:path w="234" h="1135" extrusionOk="0">
                  <a:moveTo>
                    <a:pt x="15" y="1135"/>
                  </a:moveTo>
                  <a:lnTo>
                    <a:pt x="0" y="1135"/>
                  </a:lnTo>
                  <a:lnTo>
                    <a:pt x="0" y="515"/>
                  </a:lnTo>
                  <a:lnTo>
                    <a:pt x="0" y="512"/>
                  </a:lnTo>
                  <a:lnTo>
                    <a:pt x="219" y="0"/>
                  </a:lnTo>
                  <a:lnTo>
                    <a:pt x="234" y="6"/>
                  </a:lnTo>
                  <a:lnTo>
                    <a:pt x="15" y="518"/>
                  </a:lnTo>
                  <a:lnTo>
                    <a:pt x="15" y="1135"/>
                  </a:lnTo>
                  <a:close/>
                </a:path>
              </a:pathLst>
            </a:custGeom>
            <a:gradFill>
              <a:gsLst>
                <a:gs pos="0">
                  <a:schemeClr val="lt2"/>
                </a:gs>
                <a:gs pos="100000">
                  <a:srgbClr val="3B95DE"/>
                </a:gs>
              </a:gsLst>
              <a:lin ang="5400000" scaled="0"/>
            </a:gradFill>
            <a:ln>
              <a:noFill/>
            </a:ln>
          </p:spPr>
        </p:sp>
        <p:sp>
          <p:nvSpPr>
            <p:cNvPr id="1046" name="Google Shape;1046;p74"/>
            <p:cNvSpPr/>
            <p:nvPr/>
          </p:nvSpPr>
          <p:spPr>
            <a:xfrm>
              <a:off x="1147763" y="44815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74"/>
            <p:cNvSpPr/>
            <p:nvPr/>
          </p:nvSpPr>
          <p:spPr>
            <a:xfrm>
              <a:off x="819150" y="3983038"/>
              <a:ext cx="347663" cy="2860675"/>
            </a:xfrm>
            <a:custGeom>
              <a:avLst/>
              <a:gdLst/>
              <a:ahLst/>
              <a:cxnLst/>
              <a:rect l="l" t="t" r="r" b="b"/>
              <a:pathLst>
                <a:path w="219" h="1802" extrusionOk="0">
                  <a:moveTo>
                    <a:pt x="219" y="1802"/>
                  </a:moveTo>
                  <a:lnTo>
                    <a:pt x="201" y="1802"/>
                  </a:lnTo>
                  <a:lnTo>
                    <a:pt x="201" y="1185"/>
                  </a:lnTo>
                  <a:lnTo>
                    <a:pt x="0" y="3"/>
                  </a:lnTo>
                  <a:lnTo>
                    <a:pt x="15" y="0"/>
                  </a:lnTo>
                  <a:lnTo>
                    <a:pt x="219" y="1185"/>
                  </a:lnTo>
                  <a:lnTo>
                    <a:pt x="219" y="1802"/>
                  </a:lnTo>
                  <a:close/>
                </a:path>
              </a:pathLst>
            </a:custGeom>
            <a:gradFill>
              <a:gsLst>
                <a:gs pos="0">
                  <a:schemeClr val="lt2"/>
                </a:gs>
                <a:gs pos="100000">
                  <a:srgbClr val="3B95DE"/>
                </a:gs>
              </a:gsLst>
              <a:lin ang="5400000" scaled="0"/>
            </a:gradFill>
            <a:ln>
              <a:noFill/>
            </a:ln>
          </p:spPr>
        </p:sp>
        <p:sp>
          <p:nvSpPr>
            <p:cNvPr id="1048" name="Google Shape;1048;p74"/>
            <p:cNvSpPr/>
            <p:nvPr/>
          </p:nvSpPr>
          <p:spPr>
            <a:xfrm>
              <a:off x="728663" y="3806825"/>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74"/>
            <p:cNvSpPr/>
            <p:nvPr/>
          </p:nvSpPr>
          <p:spPr>
            <a:xfrm>
              <a:off x="1624013" y="4867275"/>
              <a:ext cx="190500" cy="188913"/>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74"/>
            <p:cNvSpPr/>
            <p:nvPr/>
          </p:nvSpPr>
          <p:spPr>
            <a:xfrm>
              <a:off x="1404938" y="5422900"/>
              <a:ext cx="371475" cy="1425575"/>
            </a:xfrm>
            <a:custGeom>
              <a:avLst/>
              <a:gdLst/>
              <a:ahLst/>
              <a:cxnLst/>
              <a:rect l="l" t="t" r="r" b="b"/>
              <a:pathLst>
                <a:path w="234" h="898" extrusionOk="0">
                  <a:moveTo>
                    <a:pt x="18" y="898"/>
                  </a:moveTo>
                  <a:lnTo>
                    <a:pt x="0" y="898"/>
                  </a:lnTo>
                  <a:lnTo>
                    <a:pt x="0" y="515"/>
                  </a:lnTo>
                  <a:lnTo>
                    <a:pt x="0" y="512"/>
                  </a:lnTo>
                  <a:lnTo>
                    <a:pt x="222" y="0"/>
                  </a:lnTo>
                  <a:lnTo>
                    <a:pt x="234" y="6"/>
                  </a:lnTo>
                  <a:lnTo>
                    <a:pt x="18" y="518"/>
                  </a:lnTo>
                  <a:lnTo>
                    <a:pt x="18" y="898"/>
                  </a:lnTo>
                  <a:close/>
                </a:path>
              </a:pathLst>
            </a:custGeom>
            <a:gradFill>
              <a:gsLst>
                <a:gs pos="0">
                  <a:schemeClr val="lt2"/>
                </a:gs>
                <a:gs pos="100000">
                  <a:srgbClr val="3B95DE"/>
                </a:gs>
              </a:gsLst>
              <a:lin ang="5400000" scaled="0"/>
            </a:gradFill>
            <a:ln>
              <a:noFill/>
            </a:ln>
          </p:spPr>
        </p:sp>
        <p:sp>
          <p:nvSpPr>
            <p:cNvPr id="1051" name="Google Shape;1051;p74"/>
            <p:cNvSpPr/>
            <p:nvPr/>
          </p:nvSpPr>
          <p:spPr>
            <a:xfrm>
              <a:off x="1666875" y="5945188"/>
              <a:ext cx="152400" cy="912813"/>
            </a:xfrm>
            <a:custGeom>
              <a:avLst/>
              <a:gdLst/>
              <a:ahLst/>
              <a:cxnLst/>
              <a:rect l="l" t="t" r="r" b="b"/>
              <a:pathLst>
                <a:path w="96" h="575" extrusionOk="0">
                  <a:moveTo>
                    <a:pt x="15" y="575"/>
                  </a:moveTo>
                  <a:lnTo>
                    <a:pt x="0" y="569"/>
                  </a:lnTo>
                  <a:lnTo>
                    <a:pt x="81" y="383"/>
                  </a:lnTo>
                  <a:lnTo>
                    <a:pt x="81" y="0"/>
                  </a:lnTo>
                  <a:lnTo>
                    <a:pt x="96" y="0"/>
                  </a:lnTo>
                  <a:lnTo>
                    <a:pt x="96" y="386"/>
                  </a:lnTo>
                  <a:lnTo>
                    <a:pt x="15" y="575"/>
                  </a:lnTo>
                  <a:close/>
                </a:path>
              </a:pathLst>
            </a:custGeom>
            <a:gradFill>
              <a:gsLst>
                <a:gs pos="0">
                  <a:schemeClr val="lt2"/>
                </a:gs>
                <a:gs pos="100000">
                  <a:srgbClr val="3B95DE"/>
                </a:gs>
              </a:gsLst>
              <a:lin ang="5400000" scaled="0"/>
            </a:gradFill>
            <a:ln>
              <a:noFill/>
            </a:ln>
          </p:spPr>
        </p:sp>
        <p:sp>
          <p:nvSpPr>
            <p:cNvPr id="1052" name="Google Shape;1052;p74"/>
            <p:cNvSpPr/>
            <p:nvPr/>
          </p:nvSpPr>
          <p:spPr>
            <a:xfrm>
              <a:off x="1709738" y="5246688"/>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74"/>
            <p:cNvSpPr/>
            <p:nvPr/>
          </p:nvSpPr>
          <p:spPr>
            <a:xfrm>
              <a:off x="1709738" y="5764213"/>
              <a:ext cx="190500" cy="190500"/>
            </a:xfrm>
            <a:custGeom>
              <a:avLst/>
              <a:gdLst/>
              <a:ahLst/>
              <a:cxnLst/>
              <a:rect l="l" t="t" r="r" b="b"/>
              <a:pathLst>
                <a:path w="40" h="40" extrusionOk="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74"/>
            <p:cNvSpPr/>
            <p:nvPr/>
          </p:nvSpPr>
          <p:spPr>
            <a:xfrm>
              <a:off x="1766888" y="6330950"/>
              <a:ext cx="419100" cy="527050"/>
            </a:xfrm>
            <a:custGeom>
              <a:avLst/>
              <a:gdLst/>
              <a:ahLst/>
              <a:cxnLst/>
              <a:rect l="l" t="t" r="r" b="b"/>
              <a:pathLst>
                <a:path w="264" h="332" extrusionOk="0">
                  <a:moveTo>
                    <a:pt x="12" y="332"/>
                  </a:moveTo>
                  <a:lnTo>
                    <a:pt x="0" y="326"/>
                  </a:lnTo>
                  <a:lnTo>
                    <a:pt x="45" y="206"/>
                  </a:lnTo>
                  <a:lnTo>
                    <a:pt x="255" y="0"/>
                  </a:lnTo>
                  <a:lnTo>
                    <a:pt x="264" y="12"/>
                  </a:lnTo>
                  <a:lnTo>
                    <a:pt x="60" y="215"/>
                  </a:lnTo>
                  <a:lnTo>
                    <a:pt x="12" y="332"/>
                  </a:lnTo>
                  <a:close/>
                </a:path>
              </a:pathLst>
            </a:custGeom>
            <a:gradFill>
              <a:gsLst>
                <a:gs pos="0">
                  <a:schemeClr val="lt2"/>
                </a:gs>
                <a:gs pos="100000">
                  <a:srgbClr val="3B95DE"/>
                </a:gs>
              </a:gsLst>
              <a:lin ang="5400000" scaled="0"/>
            </a:gradFill>
            <a:ln>
              <a:noFill/>
            </a:ln>
          </p:spPr>
        </p:sp>
        <p:sp>
          <p:nvSpPr>
            <p:cNvPr id="1055" name="Google Shape;1055;p74"/>
            <p:cNvSpPr/>
            <p:nvPr/>
          </p:nvSpPr>
          <p:spPr>
            <a:xfrm>
              <a:off x="2147888" y="6221413"/>
              <a:ext cx="157163" cy="147638"/>
            </a:xfrm>
            <a:custGeom>
              <a:avLst/>
              <a:gdLst/>
              <a:ahLst/>
              <a:cxnLst/>
              <a:rect l="l" t="t" r="r" b="b"/>
              <a:pathLst>
                <a:path w="33" h="31" extrusionOk="0">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74"/>
            <p:cNvSpPr/>
            <p:nvPr/>
          </p:nvSpPr>
          <p:spPr>
            <a:xfrm>
              <a:off x="504825" y="9525"/>
              <a:ext cx="233363" cy="5103813"/>
            </a:xfrm>
            <a:custGeom>
              <a:avLst/>
              <a:gdLst/>
              <a:ahLst/>
              <a:cxnLst/>
              <a:rect l="l" t="t" r="r" b="b"/>
              <a:pathLst>
                <a:path w="147" h="3215" extrusionOk="0">
                  <a:moveTo>
                    <a:pt x="132" y="3215"/>
                  </a:moveTo>
                  <a:lnTo>
                    <a:pt x="129" y="2754"/>
                  </a:lnTo>
                  <a:lnTo>
                    <a:pt x="0" y="1901"/>
                  </a:lnTo>
                  <a:lnTo>
                    <a:pt x="0" y="0"/>
                  </a:lnTo>
                  <a:lnTo>
                    <a:pt x="15" y="0"/>
                  </a:lnTo>
                  <a:lnTo>
                    <a:pt x="15" y="1898"/>
                  </a:lnTo>
                  <a:lnTo>
                    <a:pt x="144" y="2754"/>
                  </a:lnTo>
                  <a:lnTo>
                    <a:pt x="147" y="3215"/>
                  </a:lnTo>
                  <a:lnTo>
                    <a:pt x="132" y="3215"/>
                  </a:lnTo>
                  <a:close/>
                </a:path>
              </a:pathLst>
            </a:custGeom>
            <a:gradFill>
              <a:gsLst>
                <a:gs pos="0">
                  <a:schemeClr val="lt2"/>
                </a:gs>
                <a:gs pos="100000">
                  <a:srgbClr val="3B95DE"/>
                </a:gs>
              </a:gsLst>
              <a:lin ang="5400000" scaled="0"/>
            </a:gradFill>
            <a:ln>
              <a:noFill/>
            </a:ln>
          </p:spPr>
        </p:sp>
        <p:sp>
          <p:nvSpPr>
            <p:cNvPr id="1057" name="Google Shape;1057;p74"/>
            <p:cNvSpPr/>
            <p:nvPr/>
          </p:nvSpPr>
          <p:spPr>
            <a:xfrm>
              <a:off x="633413" y="5103813"/>
              <a:ext cx="185738" cy="185738"/>
            </a:xfrm>
            <a:custGeom>
              <a:avLst/>
              <a:gdLst/>
              <a:ahLst/>
              <a:cxnLst/>
              <a:rect l="l" t="t" r="r" b="b"/>
              <a:pathLst>
                <a:path w="39" h="39" extrusionOk="0">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adFill>
              <a:gsLst>
                <a:gs pos="0">
                  <a:schemeClr val="lt2"/>
                </a:gs>
                <a:gs pos="100000">
                  <a:srgbClr val="3B95DE"/>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8" name="Google Shape;1058;p74"/>
          <p:cNvSpPr txBox="1">
            <a:spLocks noGrp="1"/>
          </p:cNvSpPr>
          <p:nvPr>
            <p:ph type="title"/>
          </p:nvPr>
        </p:nvSpPr>
        <p:spPr>
          <a:xfrm>
            <a:off x="8645235" y="1215496"/>
            <a:ext cx="2951451" cy="3275542"/>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lt1"/>
              </a:buClr>
              <a:buSzPts val="4400"/>
              <a:buFont typeface="Twentieth Century"/>
              <a:buNone/>
            </a:pPr>
            <a:r>
              <a:rPr lang="en-US" sz="4400"/>
              <a:t>WHY SOMETIMES BOAT WILL FLIP OVER / SINK?</a:t>
            </a:r>
            <a:endParaRPr/>
          </a:p>
        </p:txBody>
      </p:sp>
      <p:pic>
        <p:nvPicPr>
          <p:cNvPr id="1059" name="Google Shape;1059;p74" descr="Diagram&#10;&#10;Description automatically generated"/>
          <p:cNvPicPr preferRelativeResize="0"/>
          <p:nvPr/>
        </p:nvPicPr>
        <p:blipFill rotWithShape="1">
          <a:blip r:embed="rId5">
            <a:alphaModFix/>
          </a:blip>
          <a:srcRect/>
          <a:stretch/>
        </p:blipFill>
        <p:spPr>
          <a:xfrm>
            <a:off x="2876551" y="197645"/>
            <a:ext cx="5159084" cy="6660356"/>
          </a:xfrm>
          <a:prstGeom prst="round2DiagRect">
            <a:avLst>
              <a:gd name="adj1" fmla="val 5608"/>
              <a:gd name="adj2" fmla="val 0"/>
            </a:avLst>
          </a:prstGeom>
          <a:noFill/>
          <a:ln w="19050" cap="sq" cmpd="sng">
            <a:solidFill>
              <a:srgbClr val="B3FFFF">
                <a:alpha val="60000"/>
              </a:srgbClr>
            </a:solidFill>
            <a:prstDash val="solid"/>
            <a:miter lim="800000"/>
            <a:headEnd type="none" w="sm" len="sm"/>
            <a:tailEnd type="none" w="sm" len="sm"/>
          </a:ln>
          <a:effectLst>
            <a:outerShdw blurRad="88900" dist="38100" dir="5400000" algn="t" rotWithShape="0">
              <a:srgbClr val="000000">
                <a:alpha val="40000"/>
              </a:srgbClr>
            </a:outerShdw>
          </a:effectLst>
        </p:spPr>
      </p:pic>
      <p:sp>
        <p:nvSpPr>
          <p:cNvPr id="1060" name="Google Shape;1060;p74"/>
          <p:cNvSpPr/>
          <p:nvPr/>
        </p:nvSpPr>
        <p:spPr>
          <a:xfrm>
            <a:off x="6875727" y="5521868"/>
            <a:ext cx="469154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6">
                  <a:extLst>
                    <a:ext uri="{A12FA001-AC4F-418D-AE19-62706E023703}">
                      <ahyp:hlinkClr xmlns:ahyp="http://schemas.microsoft.com/office/drawing/2018/hyperlinkcolor" val="tx"/>
                    </a:ext>
                  </a:extLst>
                </a:hlinkClick>
              </a:rPr>
              <a:t>https://www.youtube.com/watch?v=Tc1k-IVIM0U</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64"/>
        <p:cNvGrpSpPr/>
        <p:nvPr/>
      </p:nvGrpSpPr>
      <p:grpSpPr>
        <a:xfrm>
          <a:off x="0" y="0"/>
          <a:ext cx="0" cy="0"/>
          <a:chOff x="0" y="0"/>
          <a:chExt cx="0" cy="0"/>
        </a:xfrm>
      </p:grpSpPr>
      <p:sp>
        <p:nvSpPr>
          <p:cNvPr id="1065" name="Google Shape;1065;p75"/>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1066" name="Google Shape;1066;p75"/>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1067" name="Google Shape;1067;p75"/>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Seven</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71"/>
        <p:cNvGrpSpPr/>
        <p:nvPr/>
      </p:nvGrpSpPr>
      <p:grpSpPr>
        <a:xfrm>
          <a:off x="0" y="0"/>
          <a:ext cx="0" cy="0"/>
          <a:chOff x="0" y="0"/>
          <a:chExt cx="0" cy="0"/>
        </a:xfrm>
      </p:grpSpPr>
      <p:sp>
        <p:nvSpPr>
          <p:cNvPr id="1072" name="Google Shape;1072;p76"/>
          <p:cNvSpPr txBox="1">
            <a:spLocks noGrp="1"/>
          </p:cNvSpPr>
          <p:nvPr>
            <p:ph type="title"/>
          </p:nvPr>
        </p:nvSpPr>
        <p:spPr>
          <a:xfrm>
            <a:off x="1141413" y="618518"/>
            <a:ext cx="2488478" cy="147857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Twentieth Century"/>
              <a:buNone/>
            </a:pPr>
            <a:r>
              <a:rPr lang="en-US"/>
              <a:t>REVIEW:  SHOW YOUR CLAY BOAT</a:t>
            </a:r>
            <a:endParaRPr/>
          </a:p>
        </p:txBody>
      </p:sp>
      <p:pic>
        <p:nvPicPr>
          <p:cNvPr id="1073" name="Google Shape;1073;p76" descr="The Mini Clay Boat Floating Contest! - YouTube"/>
          <p:cNvPicPr preferRelativeResize="0"/>
          <p:nvPr/>
        </p:nvPicPr>
        <p:blipFill rotWithShape="1">
          <a:blip r:embed="rId3">
            <a:alphaModFix/>
          </a:blip>
          <a:srcRect/>
          <a:stretch/>
        </p:blipFill>
        <p:spPr>
          <a:xfrm>
            <a:off x="7998114" y="4081319"/>
            <a:ext cx="3289300" cy="2463800"/>
          </a:xfrm>
          <a:prstGeom prst="rect">
            <a:avLst/>
          </a:prstGeom>
          <a:noFill/>
          <a:ln>
            <a:noFill/>
          </a:ln>
        </p:spPr>
      </p:pic>
      <p:pic>
        <p:nvPicPr>
          <p:cNvPr id="1074" name="Google Shape;1074;p76" descr="Science for Kids: Scupley Ships - Babble Dabble Do"/>
          <p:cNvPicPr preferRelativeResize="0"/>
          <p:nvPr/>
        </p:nvPicPr>
        <p:blipFill rotWithShape="1">
          <a:blip r:embed="rId4">
            <a:alphaModFix/>
          </a:blip>
          <a:srcRect/>
          <a:stretch/>
        </p:blipFill>
        <p:spPr>
          <a:xfrm>
            <a:off x="0" y="3745520"/>
            <a:ext cx="4754693" cy="3164032"/>
          </a:xfrm>
          <a:prstGeom prst="rect">
            <a:avLst/>
          </a:prstGeom>
          <a:noFill/>
          <a:ln>
            <a:noFill/>
          </a:ln>
        </p:spPr>
      </p:pic>
      <p:pic>
        <p:nvPicPr>
          <p:cNvPr id="1075" name="Google Shape;1075;p76" descr="Science for Kids: Scupley Ships - Babble Dabble Do"/>
          <p:cNvPicPr preferRelativeResize="0"/>
          <p:nvPr/>
        </p:nvPicPr>
        <p:blipFill rotWithShape="1">
          <a:blip r:embed="rId5">
            <a:alphaModFix/>
          </a:blip>
          <a:srcRect/>
          <a:stretch/>
        </p:blipFill>
        <p:spPr>
          <a:xfrm>
            <a:off x="5336281" y="212869"/>
            <a:ext cx="5323666" cy="3768438"/>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77"/>
          <p:cNvSpPr txBox="1">
            <a:spLocks noGrp="1"/>
          </p:cNvSpPr>
          <p:nvPr>
            <p:ph type="title"/>
          </p:nvPr>
        </p:nvSpPr>
        <p:spPr>
          <a:xfrm>
            <a:off x="1143000" y="0"/>
            <a:ext cx="9905999"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HERE COMES THE SAILING CONTEST!</a:t>
            </a:r>
            <a:endParaRPr/>
          </a:p>
        </p:txBody>
      </p:sp>
      <p:sp>
        <p:nvSpPr>
          <p:cNvPr id="1081" name="Google Shape;1081;p77"/>
          <p:cNvSpPr/>
          <p:nvPr/>
        </p:nvSpPr>
        <p:spPr>
          <a:xfrm>
            <a:off x="2810053" y="6087082"/>
            <a:ext cx="474309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https://www.youtube.com/watch?v=_-J_06ArgdE</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1082" name="Google Shape;1082;p77"/>
          <p:cNvPicPr preferRelativeResize="0"/>
          <p:nvPr/>
        </p:nvPicPr>
        <p:blipFill>
          <a:blip r:embed="rId4"/>
          <a:srcRect/>
          <a:stretch/>
        </p:blipFill>
        <p:spPr>
          <a:xfrm>
            <a:off x="1143000" y="971550"/>
            <a:ext cx="9905999" cy="4914899"/>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pic>
        <p:nvPicPr>
          <p:cNvPr id="3" name="圖片 2">
            <a:extLst>
              <a:ext uri="{FF2B5EF4-FFF2-40B4-BE49-F238E27FC236}">
                <a16:creationId xmlns:a16="http://schemas.microsoft.com/office/drawing/2014/main" id="{C34EFBF2-1B61-1800-C00F-99A290447F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0038" y="69850"/>
            <a:ext cx="11701462" cy="6659563"/>
          </a:xfrm>
          <a:prstGeom prst="rect">
            <a:avLst/>
          </a:prstGeom>
        </p:spPr>
      </p:pic>
      <p:sp>
        <p:nvSpPr>
          <p:cNvPr id="1088" name="Google Shape;1088;p78"/>
          <p:cNvSpPr txBox="1"/>
          <p:nvPr/>
        </p:nvSpPr>
        <p:spPr>
          <a:xfrm>
            <a:off x="1047086" y="2158225"/>
            <a:ext cx="2437130" cy="1604285"/>
          </a:xfrm>
          <a:prstGeom prst="rect">
            <a:avLst/>
          </a:prstGeom>
          <a:noFill/>
          <a:ln>
            <a:noFill/>
          </a:ln>
        </p:spPr>
        <p:txBody>
          <a:bodyPr spcFirstLastPara="1" wrap="square" lIns="0" tIns="125725" rIns="0" bIns="0" anchor="t" anchorCtr="0">
            <a:spAutoFit/>
          </a:bodyPr>
          <a:lstStyle/>
          <a:p>
            <a:pPr marL="12700" marR="15875" lvl="0" indent="0" algn="l" rtl="0">
              <a:spcBef>
                <a:spcPts val="0"/>
              </a:spcBef>
              <a:spcAft>
                <a:spcPts val="0"/>
              </a:spcAft>
              <a:buNone/>
            </a:pPr>
            <a:r>
              <a:rPr lang="en-US" sz="2400">
                <a:solidFill>
                  <a:schemeClr val="dk1"/>
                </a:solidFill>
                <a:latin typeface="Arial"/>
                <a:ea typeface="Arial"/>
                <a:cs typeface="Arial"/>
                <a:sym typeface="Arial"/>
              </a:rPr>
              <a:t>A-Mei joined a  sailing contest,  and she won her  first </a:t>
            </a:r>
            <a:r>
              <a:rPr lang="en-US" sz="2400">
                <a:solidFill>
                  <a:schemeClr val="dk1"/>
                </a:solidFill>
                <a:highlight>
                  <a:srgbClr val="FFFF00"/>
                </a:highlight>
                <a:latin typeface="Arial"/>
                <a:ea typeface="Arial"/>
                <a:cs typeface="Arial"/>
                <a:sym typeface="Arial"/>
              </a:rPr>
              <a:t>medal</a:t>
            </a:r>
            <a:r>
              <a:rPr lang="en-US" sz="2400">
                <a:solidFill>
                  <a:schemeClr val="dk1"/>
                </a:solidFill>
                <a:latin typeface="Arial"/>
                <a:ea typeface="Arial"/>
                <a:cs typeface="Arial"/>
                <a:sym typeface="Arial"/>
              </a:rPr>
              <a:t>!</a:t>
            </a:r>
            <a:endParaRPr/>
          </a:p>
        </p:txBody>
      </p:sp>
      <p:sp>
        <p:nvSpPr>
          <p:cNvPr id="1089" name="Google Shape;1089;p78"/>
          <p:cNvSpPr txBox="1"/>
          <p:nvPr/>
        </p:nvSpPr>
        <p:spPr>
          <a:xfrm>
            <a:off x="8856053" y="1473564"/>
            <a:ext cx="2068195" cy="865622"/>
          </a:xfrm>
          <a:prstGeom prst="rect">
            <a:avLst/>
          </a:prstGeom>
          <a:noFill/>
          <a:ln>
            <a:noFill/>
          </a:ln>
        </p:spPr>
        <p:txBody>
          <a:bodyPr spcFirstLastPara="1" wrap="square" lIns="0" tIns="125725" rIns="0" bIns="0" anchor="t" anchorCtr="0">
            <a:spAutoFit/>
          </a:bodyPr>
          <a:lstStyle/>
          <a:p>
            <a:pPr marL="12700" marR="19685" lvl="0" indent="0" algn="l" rtl="0">
              <a:spcBef>
                <a:spcPts val="0"/>
              </a:spcBef>
              <a:spcAft>
                <a:spcPts val="0"/>
              </a:spcAft>
              <a:buNone/>
            </a:pPr>
            <a:r>
              <a:rPr lang="en-US" sz="2400">
                <a:solidFill>
                  <a:schemeClr val="dk1"/>
                </a:solidFill>
                <a:latin typeface="Arial"/>
                <a:ea typeface="Arial"/>
                <a:cs typeface="Arial"/>
                <a:sym typeface="Arial"/>
              </a:rPr>
              <a:t>I can't believe  that I did it!</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93"/>
        <p:cNvGrpSpPr/>
        <p:nvPr/>
      </p:nvGrpSpPr>
      <p:grpSpPr>
        <a:xfrm>
          <a:off x="0" y="0"/>
          <a:ext cx="0" cy="0"/>
          <a:chOff x="0" y="0"/>
          <a:chExt cx="0" cy="0"/>
        </a:xfrm>
      </p:grpSpPr>
      <p:sp>
        <p:nvSpPr>
          <p:cNvPr id="1094" name="Google Shape;1094;p79"/>
          <p:cNvSpPr txBox="1">
            <a:spLocks noGrp="1"/>
          </p:cNvSpPr>
          <p:nvPr>
            <p:ph type="title"/>
          </p:nvPr>
        </p:nvSpPr>
        <p:spPr>
          <a:xfrm>
            <a:off x="778888" y="0"/>
            <a:ext cx="9905998" cy="11256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HOW DOES A SAILING CONTEST GO?</a:t>
            </a:r>
            <a:endParaRPr/>
          </a:p>
        </p:txBody>
      </p:sp>
      <p:sp>
        <p:nvSpPr>
          <p:cNvPr id="1095" name="Google Shape;1095;p79"/>
          <p:cNvSpPr/>
          <p:nvPr/>
        </p:nvSpPr>
        <p:spPr>
          <a:xfrm>
            <a:off x="0" y="4076260"/>
            <a:ext cx="2826327"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https://www.youtube.com/watch?v=KnvD_T3v6sM</a:t>
            </a:r>
            <a:endParaRPr sz="1800">
              <a:solidFill>
                <a:schemeClr val="lt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1096" name="Google Shape;1096;p79" descr="Starting line of a sailing boat race, Lac Leman Switzerland Stock Photo -  Alamy"/>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573912" y="1009897"/>
            <a:ext cx="8839200" cy="584810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 name="圖片 2">
            <a:extLst>
              <a:ext uri="{FF2B5EF4-FFF2-40B4-BE49-F238E27FC236}">
                <a16:creationId xmlns:a16="http://schemas.microsoft.com/office/drawing/2014/main" id="{B552942D-8558-5940-2D67-DE88215358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0" y="0"/>
            <a:ext cx="12185650" cy="6861574"/>
          </a:xfrm>
          <a:prstGeom prst="rect">
            <a:avLst/>
          </a:prstGeom>
        </p:spPr>
      </p:pic>
      <p:sp>
        <p:nvSpPr>
          <p:cNvPr id="389" name="Google Shape;389;p8"/>
          <p:cNvSpPr txBox="1"/>
          <p:nvPr/>
        </p:nvSpPr>
        <p:spPr>
          <a:xfrm>
            <a:off x="3691467" y="3183902"/>
            <a:ext cx="2523065" cy="1251108"/>
          </a:xfrm>
          <a:prstGeom prst="rect">
            <a:avLst/>
          </a:prstGeom>
          <a:noFill/>
          <a:ln>
            <a:noFill/>
          </a:ln>
        </p:spPr>
        <p:txBody>
          <a:bodyPr spcFirstLastPara="1" wrap="square" lIns="0" tIns="89525" rIns="0" bIns="0" anchor="t" anchorCtr="0">
            <a:spAutoFit/>
          </a:bodyPr>
          <a:lstStyle/>
          <a:p>
            <a:pPr marL="9089" marR="121798" lvl="0" indent="0" algn="l" rtl="0">
              <a:lnSpc>
                <a:spcPct val="76600"/>
              </a:lnSpc>
              <a:spcBef>
                <a:spcPts val="0"/>
              </a:spcBef>
              <a:spcAft>
                <a:spcPts val="0"/>
              </a:spcAft>
              <a:buNone/>
            </a:pPr>
            <a:r>
              <a:rPr lang="en-US" sz="2183">
                <a:solidFill>
                  <a:schemeClr val="dk1"/>
                </a:solidFill>
                <a:latin typeface="Arial"/>
                <a:ea typeface="Arial"/>
                <a:cs typeface="Arial"/>
                <a:sym typeface="Arial"/>
              </a:rPr>
              <a:t>Good morning,  Mr. C. </a:t>
            </a:r>
            <a:endParaRPr sz="2183">
              <a:solidFill>
                <a:schemeClr val="dk1"/>
              </a:solidFill>
              <a:latin typeface="Arial"/>
              <a:ea typeface="Arial"/>
              <a:cs typeface="Arial"/>
              <a:sym typeface="Arial"/>
            </a:endParaRPr>
          </a:p>
          <a:p>
            <a:pPr marL="9089" marR="121798" lvl="0" indent="0" algn="l" rtl="0">
              <a:lnSpc>
                <a:spcPct val="76600"/>
              </a:lnSpc>
              <a:spcBef>
                <a:spcPts val="705"/>
              </a:spcBef>
              <a:spcAft>
                <a:spcPts val="0"/>
              </a:spcAft>
              <a:buNone/>
            </a:pPr>
            <a:r>
              <a:rPr lang="en-US" sz="2183">
                <a:solidFill>
                  <a:schemeClr val="dk1"/>
                </a:solidFill>
                <a:latin typeface="Arial"/>
                <a:ea typeface="Arial"/>
                <a:cs typeface="Arial"/>
                <a:sym typeface="Arial"/>
              </a:rPr>
              <a:t>My name is A-Mei.</a:t>
            </a:r>
            <a:endParaRPr sz="2183">
              <a:solidFill>
                <a:schemeClr val="dk1"/>
              </a:solidFill>
              <a:latin typeface="Arial"/>
              <a:ea typeface="Arial"/>
              <a:cs typeface="Arial"/>
              <a:sym typeface="Arial"/>
            </a:endParaRPr>
          </a:p>
          <a:p>
            <a:pPr marL="9089" marR="0" lvl="0" indent="0" algn="l" rtl="0">
              <a:lnSpc>
                <a:spcPct val="91800"/>
              </a:lnSpc>
              <a:spcBef>
                <a:spcPts val="0"/>
              </a:spcBef>
              <a:spcAft>
                <a:spcPts val="0"/>
              </a:spcAft>
              <a:buNone/>
            </a:pPr>
            <a:r>
              <a:rPr lang="en-US" sz="2183">
                <a:solidFill>
                  <a:schemeClr val="dk1"/>
                </a:solidFill>
                <a:latin typeface="Arial"/>
                <a:ea typeface="Arial"/>
                <a:cs typeface="Arial"/>
                <a:sym typeface="Arial"/>
              </a:rPr>
              <a:t>Can I join your</a:t>
            </a:r>
            <a:endParaRPr sz="2183">
              <a:solidFill>
                <a:schemeClr val="dk1"/>
              </a:solidFill>
              <a:latin typeface="Arial"/>
              <a:ea typeface="Arial"/>
              <a:cs typeface="Arial"/>
              <a:sym typeface="Arial"/>
            </a:endParaRPr>
          </a:p>
          <a:p>
            <a:pPr marL="838496" marR="127706" lvl="0" indent="0" algn="l" rtl="0">
              <a:lnSpc>
                <a:spcPct val="76500"/>
              </a:lnSpc>
              <a:spcBef>
                <a:spcPts val="308"/>
              </a:spcBef>
              <a:spcAft>
                <a:spcPts val="0"/>
              </a:spcAft>
              <a:buNone/>
            </a:pPr>
            <a:r>
              <a:rPr lang="en-US" sz="2183">
                <a:solidFill>
                  <a:schemeClr val="dk1"/>
                </a:solidFill>
                <a:latin typeface="Arial"/>
                <a:ea typeface="Arial"/>
                <a:cs typeface="Arial"/>
                <a:sym typeface="Arial"/>
              </a:rPr>
              <a:t>sailing  team?</a:t>
            </a:r>
            <a:endParaRPr sz="2183">
              <a:solidFill>
                <a:schemeClr val="dk1"/>
              </a:solidFill>
              <a:latin typeface="Arial"/>
              <a:ea typeface="Arial"/>
              <a:cs typeface="Arial"/>
              <a:sym typeface="Arial"/>
            </a:endParaRPr>
          </a:p>
        </p:txBody>
      </p:sp>
      <p:sp>
        <p:nvSpPr>
          <p:cNvPr id="390" name="Google Shape;390;p8"/>
          <p:cNvSpPr txBox="1"/>
          <p:nvPr/>
        </p:nvSpPr>
        <p:spPr>
          <a:xfrm>
            <a:off x="1387855" y="6588933"/>
            <a:ext cx="77260" cy="128240"/>
          </a:xfrm>
          <a:prstGeom prst="rect">
            <a:avLst/>
          </a:prstGeom>
          <a:noFill/>
          <a:ln>
            <a:noFill/>
          </a:ln>
        </p:spPr>
        <p:txBody>
          <a:bodyPr spcFirstLastPara="1" wrap="square" lIns="0" tIns="0" rIns="0" bIns="0" anchor="t" anchorCtr="0">
            <a:spAutoFit/>
          </a:bodyPr>
          <a:lstStyle/>
          <a:p>
            <a:pPr marL="9089" marR="0" lvl="0" indent="0" algn="l" rtl="0">
              <a:lnSpc>
                <a:spcPct val="117462"/>
              </a:lnSpc>
              <a:spcBef>
                <a:spcPts val="0"/>
              </a:spcBef>
              <a:spcAft>
                <a:spcPts val="0"/>
              </a:spcAft>
              <a:buNone/>
            </a:pPr>
            <a:r>
              <a:rPr lang="en-US" sz="859">
                <a:solidFill>
                  <a:schemeClr val="lt1"/>
                </a:solidFill>
                <a:latin typeface="Arial"/>
                <a:ea typeface="Arial"/>
                <a:cs typeface="Arial"/>
                <a:sym typeface="Arial"/>
              </a:rPr>
              <a:t>6</a:t>
            </a:r>
            <a:endParaRPr sz="859">
              <a:solidFill>
                <a:schemeClr val="lt1"/>
              </a:solidFill>
              <a:latin typeface="Arial"/>
              <a:ea typeface="Arial"/>
              <a:cs typeface="Arial"/>
              <a:sym typeface="Arial"/>
            </a:endParaRPr>
          </a:p>
        </p:txBody>
      </p:sp>
      <p:sp>
        <p:nvSpPr>
          <p:cNvPr id="391" name="Google Shape;391;p8"/>
          <p:cNvSpPr txBox="1"/>
          <p:nvPr/>
        </p:nvSpPr>
        <p:spPr>
          <a:xfrm>
            <a:off x="10722445" y="6588933"/>
            <a:ext cx="77260" cy="128240"/>
          </a:xfrm>
          <a:prstGeom prst="rect">
            <a:avLst/>
          </a:prstGeom>
          <a:noFill/>
          <a:ln>
            <a:noFill/>
          </a:ln>
        </p:spPr>
        <p:txBody>
          <a:bodyPr spcFirstLastPara="1" wrap="square" lIns="0" tIns="0" rIns="0" bIns="0" anchor="t" anchorCtr="0">
            <a:spAutoFit/>
          </a:bodyPr>
          <a:lstStyle/>
          <a:p>
            <a:pPr marL="9089" marR="0" lvl="0" indent="0" algn="l" rtl="0">
              <a:lnSpc>
                <a:spcPct val="117462"/>
              </a:lnSpc>
              <a:spcBef>
                <a:spcPts val="0"/>
              </a:spcBef>
              <a:spcAft>
                <a:spcPts val="0"/>
              </a:spcAft>
              <a:buNone/>
            </a:pPr>
            <a:r>
              <a:rPr lang="en-US" sz="859">
                <a:solidFill>
                  <a:schemeClr val="lt1"/>
                </a:solidFill>
                <a:latin typeface="Arial"/>
                <a:ea typeface="Arial"/>
                <a:cs typeface="Arial"/>
                <a:sym typeface="Arial"/>
              </a:rPr>
              <a:t>7</a:t>
            </a:r>
            <a:endParaRPr sz="859">
              <a:solidFill>
                <a:schemeClr val="lt1"/>
              </a:solidFill>
              <a:latin typeface="Arial"/>
              <a:ea typeface="Arial"/>
              <a:cs typeface="Arial"/>
              <a:sym typeface="Arial"/>
            </a:endParaRPr>
          </a:p>
        </p:txBody>
      </p:sp>
      <p:sp>
        <p:nvSpPr>
          <p:cNvPr id="392" name="Google Shape;392;p8"/>
          <p:cNvSpPr txBox="1"/>
          <p:nvPr/>
        </p:nvSpPr>
        <p:spPr>
          <a:xfrm>
            <a:off x="4318000" y="474133"/>
            <a:ext cx="4284133" cy="1577739"/>
          </a:xfrm>
          <a:prstGeom prst="rect">
            <a:avLst/>
          </a:prstGeom>
          <a:noFill/>
          <a:ln>
            <a:noFill/>
          </a:ln>
        </p:spPr>
        <p:txBody>
          <a:bodyPr spcFirstLastPara="1" wrap="square" lIns="0" tIns="89975" rIns="0" bIns="0" anchor="t" anchorCtr="0">
            <a:spAutoFit/>
          </a:bodyPr>
          <a:lstStyle/>
          <a:p>
            <a:pPr marL="9089" marR="11362" lvl="0" indent="0" algn="l" rtl="0">
              <a:lnSpc>
                <a:spcPct val="150000"/>
              </a:lnSpc>
              <a:spcBef>
                <a:spcPts val="0"/>
              </a:spcBef>
              <a:spcAft>
                <a:spcPts val="0"/>
              </a:spcAft>
              <a:buNone/>
            </a:pPr>
            <a:r>
              <a:rPr lang="en-US" sz="2183" dirty="0">
                <a:solidFill>
                  <a:schemeClr val="dk1"/>
                </a:solidFill>
                <a:latin typeface="Arial"/>
                <a:ea typeface="Arial"/>
                <a:cs typeface="Arial"/>
                <a:sym typeface="Arial"/>
              </a:rPr>
              <a:t>Good morning, A-Mei.	Sailing  is fun but the training is not  easy. You can join our practice  first.</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2"/>
                                        </p:tgtEl>
                                        <p:attrNameLst>
                                          <p:attrName>style.visibility</p:attrName>
                                        </p:attrNameLst>
                                      </p:cBhvr>
                                      <p:to>
                                        <p:strVal val="visible"/>
                                      </p:to>
                                    </p:set>
                                    <p:animEffect transition="in" filter="fade">
                                      <p:cBhvr>
                                        <p:cTn id="7" dur="500"/>
                                        <p:tgtEl>
                                          <p:spTgt spid="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pic>
        <p:nvPicPr>
          <p:cNvPr id="3" name="圖片 2">
            <a:extLst>
              <a:ext uri="{FF2B5EF4-FFF2-40B4-BE49-F238E27FC236}">
                <a16:creationId xmlns:a16="http://schemas.microsoft.com/office/drawing/2014/main" id="{85AC013E-EAB4-65EA-A38D-AE7C889244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549" y="0"/>
            <a:ext cx="11291303" cy="6874074"/>
          </a:xfrm>
          <a:prstGeom prst="rect">
            <a:avLst/>
          </a:prstGeom>
        </p:spPr>
      </p:pic>
      <p:sp>
        <p:nvSpPr>
          <p:cNvPr id="1102" name="Google Shape;1102;p80"/>
          <p:cNvSpPr txBox="1"/>
          <p:nvPr/>
        </p:nvSpPr>
        <p:spPr>
          <a:xfrm>
            <a:off x="959436" y="269912"/>
            <a:ext cx="3449954" cy="1074910"/>
          </a:xfrm>
          <a:prstGeom prst="rect">
            <a:avLst/>
          </a:prstGeom>
          <a:noFill/>
          <a:ln>
            <a:noFill/>
          </a:ln>
        </p:spPr>
        <p:txBody>
          <a:bodyPr spcFirstLastPara="1" wrap="square" lIns="0" tIns="125725" rIns="0" bIns="0" anchor="t" anchorCtr="0">
            <a:spAutoFit/>
          </a:bodyPr>
          <a:lstStyle/>
          <a:p>
            <a:pPr marL="12700" marR="17780" lvl="0" indent="0" algn="l" rtl="0">
              <a:lnSpc>
                <a:spcPct val="76500"/>
              </a:lnSpc>
              <a:spcBef>
                <a:spcPts val="0"/>
              </a:spcBef>
              <a:spcAft>
                <a:spcPts val="0"/>
              </a:spcAft>
              <a:buClr>
                <a:schemeClr val="dk1"/>
              </a:buClr>
              <a:buSzPts val="2000"/>
              <a:buFont typeface="Arial"/>
              <a:buNone/>
            </a:pPr>
            <a:r>
              <a:rPr lang="en-US" sz="2000" cap="none">
                <a:solidFill>
                  <a:schemeClr val="dk1"/>
                </a:solidFill>
                <a:latin typeface="Arial"/>
                <a:ea typeface="Arial"/>
                <a:cs typeface="Arial"/>
                <a:sym typeface="Arial"/>
              </a:rPr>
              <a:t>Thank you, Mr. C.  Thank you, teammates.  I will keep learning and  become a better sailor!</a:t>
            </a:r>
            <a:endParaRPr/>
          </a:p>
        </p:txBody>
      </p:sp>
      <p:sp>
        <p:nvSpPr>
          <p:cNvPr id="1103" name="Google Shape;1103;p80"/>
          <p:cNvSpPr txBox="1"/>
          <p:nvPr/>
        </p:nvSpPr>
        <p:spPr>
          <a:xfrm>
            <a:off x="7579412" y="459515"/>
            <a:ext cx="3175635" cy="695703"/>
          </a:xfrm>
          <a:prstGeom prst="rect">
            <a:avLst/>
          </a:prstGeom>
          <a:noFill/>
          <a:ln>
            <a:noFill/>
          </a:ln>
        </p:spPr>
        <p:txBody>
          <a:bodyPr spcFirstLastPara="1" wrap="square" lIns="0" tIns="125725" rIns="0" bIns="0" anchor="t" anchorCtr="0">
            <a:spAutoFit/>
          </a:bodyPr>
          <a:lstStyle/>
          <a:p>
            <a:pPr marL="12700" marR="15875" lvl="0" indent="0" algn="l" rtl="0">
              <a:lnSpc>
                <a:spcPct val="76500"/>
              </a:lnSpc>
              <a:spcBef>
                <a:spcPts val="0"/>
              </a:spcBef>
              <a:spcAft>
                <a:spcPts val="0"/>
              </a:spcAft>
              <a:buNone/>
            </a:pPr>
            <a:r>
              <a:rPr lang="en-US" sz="2400">
                <a:solidFill>
                  <a:schemeClr val="dk1"/>
                </a:solidFill>
                <a:latin typeface="Arial"/>
                <a:ea typeface="Arial"/>
                <a:cs typeface="Arial"/>
                <a:sym typeface="Arial"/>
              </a:rPr>
              <a:t>Good job, A-Mei. You  are a sailor now.</a:t>
            </a:r>
            <a:endParaRPr/>
          </a:p>
        </p:txBody>
      </p:sp>
      <p:sp>
        <p:nvSpPr>
          <p:cNvPr id="1104" name="Google Shape;1104;p80"/>
          <p:cNvSpPr txBox="1"/>
          <p:nvPr/>
        </p:nvSpPr>
        <p:spPr>
          <a:xfrm>
            <a:off x="3379117" y="4795227"/>
            <a:ext cx="2667000" cy="695703"/>
          </a:xfrm>
          <a:prstGeom prst="rect">
            <a:avLst/>
          </a:prstGeom>
          <a:noFill/>
          <a:ln>
            <a:noFill/>
          </a:ln>
        </p:spPr>
        <p:txBody>
          <a:bodyPr spcFirstLastPara="1" wrap="square" lIns="0" tIns="125725" rIns="0" bIns="0" anchor="t" anchorCtr="0">
            <a:spAutoFit/>
          </a:bodyPr>
          <a:lstStyle/>
          <a:p>
            <a:pPr marL="12700" marR="15875" lvl="0" indent="0" algn="l" rtl="0">
              <a:lnSpc>
                <a:spcPct val="76500"/>
              </a:lnSpc>
              <a:spcBef>
                <a:spcPts val="0"/>
              </a:spcBef>
              <a:spcAft>
                <a:spcPts val="0"/>
              </a:spcAft>
              <a:buNone/>
            </a:pPr>
            <a:r>
              <a:rPr lang="en-US" sz="2400">
                <a:solidFill>
                  <a:schemeClr val="dk1"/>
                </a:solidFill>
                <a:latin typeface="Arial"/>
                <a:ea typeface="Arial"/>
                <a:cs typeface="Arial"/>
                <a:sym typeface="Arial"/>
              </a:rPr>
              <a:t>A-Mei. I am very  proud of you.</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4"/>
                                        </p:tgtEl>
                                        <p:attrNameLst>
                                          <p:attrName>style.visibility</p:attrName>
                                        </p:attrNameLst>
                                      </p:cBhvr>
                                      <p:to>
                                        <p:strVal val="visible"/>
                                      </p:to>
                                    </p:set>
                                    <p:animEffect transition="in" filter="fade">
                                      <p:cBhvr>
                                        <p:cTn id="7" dur="500"/>
                                        <p:tgtEl>
                                          <p:spTgt spid="11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03"/>
                                        </p:tgtEl>
                                        <p:attrNameLst>
                                          <p:attrName>style.visibility</p:attrName>
                                        </p:attrNameLst>
                                      </p:cBhvr>
                                      <p:to>
                                        <p:strVal val="visible"/>
                                      </p:to>
                                    </p:set>
                                    <p:animEffect transition="in" filter="fade">
                                      <p:cBhvr>
                                        <p:cTn id="12" dur="500"/>
                                        <p:tgtEl>
                                          <p:spTgt spid="110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pic>
        <p:nvPicPr>
          <p:cNvPr id="1109" name="Google Shape;1109;p81"/>
          <p:cNvPicPr preferRelativeResize="0"/>
          <p:nvPr/>
        </p:nvPicPr>
        <p:blipFill>
          <a:blip r:embed="rId3"/>
          <a:srcRect/>
          <a:stretch/>
        </p:blipFill>
        <p:spPr>
          <a:xfrm>
            <a:off x="1301750" y="112343"/>
            <a:ext cx="9588500" cy="6633314"/>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82"/>
          <p:cNvSpPr txBox="1">
            <a:spLocks noGrp="1"/>
          </p:cNvSpPr>
          <p:nvPr>
            <p:ph type="title"/>
          </p:nvPr>
        </p:nvSpPr>
        <p:spPr>
          <a:xfrm>
            <a:off x="1141413" y="164450"/>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MORE STORIES ABOUT ”NO PAIN, NO GAIN”</a:t>
            </a:r>
            <a:endParaRPr/>
          </a:p>
        </p:txBody>
      </p:sp>
      <p:sp>
        <p:nvSpPr>
          <p:cNvPr id="1115" name="Google Shape;1115;p82"/>
          <p:cNvSpPr/>
          <p:nvPr/>
        </p:nvSpPr>
        <p:spPr>
          <a:xfrm>
            <a:off x="1141413" y="1386510"/>
            <a:ext cx="562427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u="sng">
                <a:solidFill>
                  <a:schemeClr val="dk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https://www.youtube.com/watch?v=gT3RJdlIB_A</a:t>
            </a:r>
            <a:endParaRPr sz="20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2000">
              <a:solidFill>
                <a:schemeClr val="dk1"/>
              </a:solidFill>
              <a:latin typeface="Twentieth Century"/>
              <a:ea typeface="Twentieth Century"/>
              <a:cs typeface="Twentieth Century"/>
              <a:sym typeface="Twentieth Century"/>
            </a:endParaRPr>
          </a:p>
        </p:txBody>
      </p:sp>
      <p:pic>
        <p:nvPicPr>
          <p:cNvPr id="1116" name="Google Shape;1116;p82" descr="2021東奧】《翻滾吧！男孩》長大了李智凱苦練15年為明天「45秒發光」"/>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269424" y="2466109"/>
            <a:ext cx="6922576" cy="4326610"/>
          </a:xfrm>
          <a:prstGeom prst="rect">
            <a:avLst/>
          </a:prstGeom>
          <a:noFill/>
          <a:ln>
            <a:noFill/>
          </a:ln>
        </p:spPr>
      </p:pic>
      <p:pic>
        <p:nvPicPr>
          <p:cNvPr id="1117" name="Google Shape;1117;p82" descr="東奧》台灣奧運首面體操獎牌出爐！ 李智凱打破心魔完美落地奪銀- 麗台運動報"/>
          <p:cNvPicPr preferRelativeResize="0"/>
          <p:nvPr/>
        </p:nvPicPr>
        <p:blipFill rotWithShape="1">
          <a:blip r:embed="rId5">
            <a:alphaModFix/>
          </a:blip>
          <a:srcRect/>
          <a:stretch/>
        </p:blipFill>
        <p:spPr>
          <a:xfrm>
            <a:off x="0" y="2081154"/>
            <a:ext cx="5149850" cy="471156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122" name="Google Shape;1122;p83"/>
          <p:cNvSpPr txBox="1">
            <a:spLocks noGrp="1"/>
          </p:cNvSpPr>
          <p:nvPr>
            <p:ph type="title"/>
          </p:nvPr>
        </p:nvSpPr>
        <p:spPr>
          <a:xfrm>
            <a:off x="1143001" y="195185"/>
            <a:ext cx="9905998" cy="147857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HANDS-ON ACTIVITY:  MAKING A MEDAL</a:t>
            </a:r>
            <a:endParaRPr/>
          </a:p>
        </p:txBody>
      </p:sp>
      <p:pic>
        <p:nvPicPr>
          <p:cNvPr id="1123" name="Google Shape;1123;p83"/>
          <p:cNvPicPr preferRelativeResize="0"/>
          <p:nvPr/>
        </p:nvPicPr>
        <p:blipFill>
          <a:blip r:embed="rId3" cstate="email">
            <a:extLst>
              <a:ext uri="{28A0092B-C50C-407E-A947-70E740481C1C}">
                <a14:useLocalDpi xmlns:a14="http://schemas.microsoft.com/office/drawing/2010/main"/>
              </a:ext>
            </a:extLst>
          </a:blip>
          <a:srcRect/>
          <a:stretch/>
        </p:blipFill>
        <p:spPr>
          <a:xfrm>
            <a:off x="227013" y="3241531"/>
            <a:ext cx="2286000" cy="3556000"/>
          </a:xfrm>
          <a:prstGeom prst="rect">
            <a:avLst/>
          </a:prstGeom>
          <a:noFill/>
          <a:ln>
            <a:noFill/>
          </a:ln>
        </p:spPr>
      </p:pic>
      <p:pic>
        <p:nvPicPr>
          <p:cNvPr id="1124" name="Google Shape;1124;p83"/>
          <p:cNvPicPr preferRelativeResize="0"/>
          <p:nvPr/>
        </p:nvPicPr>
        <p:blipFill>
          <a:blip r:embed="rId4" cstate="email">
            <a:extLst>
              <a:ext uri="{28A0092B-C50C-407E-A947-70E740481C1C}">
                <a14:useLocalDpi xmlns:a14="http://schemas.microsoft.com/office/drawing/2010/main"/>
              </a:ext>
            </a:extLst>
          </a:blip>
          <a:srcRect/>
          <a:stretch/>
        </p:blipFill>
        <p:spPr>
          <a:xfrm>
            <a:off x="9235095" y="2595418"/>
            <a:ext cx="2955897" cy="4262582"/>
          </a:xfrm>
          <a:prstGeom prst="rect">
            <a:avLst/>
          </a:prstGeom>
          <a:noFill/>
          <a:ln>
            <a:noFill/>
          </a:ln>
        </p:spPr>
      </p:pic>
      <p:sp>
        <p:nvSpPr>
          <p:cNvPr id="1125" name="Google Shape;1125;p83"/>
          <p:cNvSpPr txBox="1"/>
          <p:nvPr/>
        </p:nvSpPr>
        <p:spPr>
          <a:xfrm>
            <a:off x="2972570" y="1302756"/>
            <a:ext cx="6246860" cy="25853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a:solidFill>
                  <a:schemeClr val="dk1"/>
                </a:solidFill>
                <a:latin typeface="Twentieth Century"/>
                <a:ea typeface="Twentieth Century"/>
                <a:cs typeface="Twentieth Century"/>
                <a:sym typeface="Twentieth Century"/>
              </a:rPr>
              <a:t>A) You did it!</a:t>
            </a:r>
            <a:endParaRPr/>
          </a:p>
          <a:p>
            <a:pPr marL="0" marR="0" lvl="0" indent="0" algn="l" rtl="0">
              <a:spcBef>
                <a:spcPts val="0"/>
              </a:spcBef>
              <a:spcAft>
                <a:spcPts val="0"/>
              </a:spcAft>
              <a:buNone/>
            </a:pPr>
            <a:endParaRPr sz="3600" b="1">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r>
              <a:rPr lang="en-US" sz="3600" b="1">
                <a:solidFill>
                  <a:schemeClr val="dk1"/>
                </a:solidFill>
                <a:latin typeface="Twentieth Century"/>
                <a:ea typeface="Twentieth Century"/>
                <a:cs typeface="Twentieth Century"/>
                <a:sym typeface="Twentieth Century"/>
              </a:rPr>
              <a:t>B) No pain, No gain</a:t>
            </a:r>
            <a:endParaRPr/>
          </a:p>
          <a:p>
            <a:pPr marL="0" marR="0" lvl="0" indent="0" algn="l" rtl="0">
              <a:spcBef>
                <a:spcPts val="0"/>
              </a:spcBef>
              <a:spcAft>
                <a:spcPts val="0"/>
              </a:spcAft>
              <a:buNone/>
            </a:pPr>
            <a:endParaRPr sz="3600" b="1">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1126" name="Google Shape;1126;p83" descr="Special Award Printable Sticker | Free Printable Papercraft Templates"/>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120909" y="3395423"/>
            <a:ext cx="3402108" cy="3402108"/>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30"/>
        <p:cNvGrpSpPr/>
        <p:nvPr/>
      </p:nvGrpSpPr>
      <p:grpSpPr>
        <a:xfrm>
          <a:off x="0" y="0"/>
          <a:ext cx="0" cy="0"/>
          <a:chOff x="0" y="0"/>
          <a:chExt cx="0" cy="0"/>
        </a:xfrm>
      </p:grpSpPr>
      <p:sp>
        <p:nvSpPr>
          <p:cNvPr id="1131" name="Google Shape;1131;p84"/>
          <p:cNvSpPr txBox="1">
            <a:spLocks noGrp="1"/>
          </p:cNvSpPr>
          <p:nvPr>
            <p:ph type="ctrTitle"/>
          </p:nvPr>
        </p:nvSpPr>
        <p:spPr>
          <a:xfrm>
            <a:off x="1876423" y="168442"/>
            <a:ext cx="8791575" cy="23876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800"/>
              <a:buFont typeface="Twentieth Century"/>
              <a:buNone/>
            </a:pPr>
            <a:r>
              <a:rPr lang="en-US"/>
              <a:t>GOOD MANNER PICTURE BOOK </a:t>
            </a:r>
            <a:br>
              <a:rPr lang="en-US"/>
            </a:br>
            <a:r>
              <a:rPr lang="en-US"/>
              <a:t>W4-4 NO PAIN, NO GAIN</a:t>
            </a:r>
            <a:endParaRPr/>
          </a:p>
        </p:txBody>
      </p:sp>
      <p:sp>
        <p:nvSpPr>
          <p:cNvPr id="1132" name="Google Shape;1132;p84"/>
          <p:cNvSpPr txBox="1">
            <a:spLocks noGrp="1"/>
          </p:cNvSpPr>
          <p:nvPr>
            <p:ph type="subTitle" idx="1"/>
          </p:nvPr>
        </p:nvSpPr>
        <p:spPr>
          <a:xfrm>
            <a:off x="2092993" y="4757069"/>
            <a:ext cx="8791575" cy="1655762"/>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lt2"/>
              </a:buClr>
              <a:buSzPts val="2500"/>
              <a:buNone/>
            </a:pPr>
            <a:r>
              <a:rPr lang="en-US"/>
              <a:t>臺南市安平區西門實驗小學</a:t>
            </a:r>
            <a:endParaRPr/>
          </a:p>
          <a:p>
            <a:pPr marL="0" lvl="0" indent="0" algn="l" rtl="0">
              <a:lnSpc>
                <a:spcPct val="120000"/>
              </a:lnSpc>
              <a:spcBef>
                <a:spcPts val="1000"/>
              </a:spcBef>
              <a:spcAft>
                <a:spcPts val="0"/>
              </a:spcAft>
              <a:buClr>
                <a:schemeClr val="lt2"/>
              </a:buClr>
              <a:buSzPts val="2500"/>
              <a:buNone/>
            </a:pPr>
            <a:r>
              <a:rPr lang="en-US"/>
              <a:t>許媖華老師</a:t>
            </a:r>
            <a:endParaRPr/>
          </a:p>
        </p:txBody>
      </p:sp>
      <p:sp>
        <p:nvSpPr>
          <p:cNvPr id="1133" name="Google Shape;1133;p84"/>
          <p:cNvSpPr txBox="1"/>
          <p:nvPr/>
        </p:nvSpPr>
        <p:spPr>
          <a:xfrm>
            <a:off x="2863516" y="2743200"/>
            <a:ext cx="603985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Twentieth Century"/>
                <a:ea typeface="Twentieth Century"/>
                <a:cs typeface="Twentieth Century"/>
                <a:sym typeface="Twentieth Century"/>
              </a:rPr>
              <a:t>Class Eight</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37"/>
        <p:cNvGrpSpPr/>
        <p:nvPr/>
      </p:nvGrpSpPr>
      <p:grpSpPr>
        <a:xfrm>
          <a:off x="0" y="0"/>
          <a:ext cx="0" cy="0"/>
          <a:chOff x="0" y="0"/>
          <a:chExt cx="0" cy="0"/>
        </a:xfrm>
      </p:grpSpPr>
      <p:sp>
        <p:nvSpPr>
          <p:cNvPr id="1138" name="Google Shape;1138;p85"/>
          <p:cNvSpPr txBox="1">
            <a:spLocks noGrp="1"/>
          </p:cNvSpPr>
          <p:nvPr>
            <p:ph type="title"/>
          </p:nvPr>
        </p:nvSpPr>
        <p:spPr>
          <a:xfrm>
            <a:off x="1143001" y="0"/>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LET’S REVIEW</a:t>
            </a:r>
            <a:endParaRPr/>
          </a:p>
        </p:txBody>
      </p:sp>
      <p:pic>
        <p:nvPicPr>
          <p:cNvPr id="1139" name="Google Shape;1139;p85">
            <a:hlinkClick r:id="rId3"/>
          </p:cNvPr>
          <p:cNvPicPr preferRelativeResize="0"/>
          <p:nvPr/>
        </p:nvPicPr>
        <p:blipFill>
          <a:blip r:embed="rId4"/>
          <a:srcRect/>
          <a:stretch/>
        </p:blipFill>
        <p:spPr>
          <a:xfrm>
            <a:off x="2466363" y="1234875"/>
            <a:ext cx="7789211" cy="5298697"/>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143"/>
        <p:cNvGrpSpPr/>
        <p:nvPr/>
      </p:nvGrpSpPr>
      <p:grpSpPr>
        <a:xfrm>
          <a:off x="0" y="0"/>
          <a:ext cx="0" cy="0"/>
          <a:chOff x="0" y="0"/>
          <a:chExt cx="0" cy="0"/>
        </a:xfrm>
      </p:grpSpPr>
      <p:sp>
        <p:nvSpPr>
          <p:cNvPr id="1144" name="Google Shape;1144;p86"/>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1145" name="Google Shape;1145;p86"/>
          <p:cNvSpPr/>
          <p:nvPr/>
        </p:nvSpPr>
        <p:spPr>
          <a:xfrm>
            <a:off x="477012" y="480060"/>
            <a:ext cx="11237976" cy="5897880"/>
          </a:xfrm>
          <a:prstGeom prst="rect">
            <a:avLst/>
          </a:prstGeom>
          <a:solidFill>
            <a:srgbClr val="FFFFFF"/>
          </a:solidFill>
          <a:ln>
            <a:noFill/>
          </a:ln>
          <a:effectLst>
            <a:outerShdw blurRad="63500" dist="17780" dir="5400000" algn="t" rotWithShape="0">
              <a:srgbClr val="000000">
                <a:alpha val="4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1146" name="Google Shape;1146;p86"/>
          <p:cNvPicPr preferRelativeResize="0"/>
          <p:nvPr/>
        </p:nvPicPr>
        <p:blipFill rotWithShape="1">
          <a:blip r:embed="rId4">
            <a:alphaModFix/>
          </a:blip>
          <a:srcRect/>
          <a:stretch/>
        </p:blipFill>
        <p:spPr>
          <a:xfrm>
            <a:off x="2485124" y="643467"/>
            <a:ext cx="7221752" cy="5571066"/>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87"/>
          <p:cNvSpPr txBox="1">
            <a:spLocks noGrp="1"/>
          </p:cNvSpPr>
          <p:nvPr>
            <p:ph type="title"/>
          </p:nvPr>
        </p:nvSpPr>
        <p:spPr>
          <a:xfrm>
            <a:off x="853547" y="164189"/>
            <a:ext cx="9905998" cy="147857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Twentieth Century"/>
              <a:buNone/>
            </a:pPr>
            <a:r>
              <a:rPr lang="en-US"/>
              <a:t>LITTLE OLYMPIC</a:t>
            </a:r>
            <a:endParaRPr/>
          </a:p>
        </p:txBody>
      </p:sp>
      <p:sp>
        <p:nvSpPr>
          <p:cNvPr id="1152" name="Google Shape;1152;p87"/>
          <p:cNvSpPr txBox="1">
            <a:spLocks noGrp="1"/>
          </p:cNvSpPr>
          <p:nvPr>
            <p:ph type="body" idx="1"/>
          </p:nvPr>
        </p:nvSpPr>
        <p:spPr>
          <a:xfrm>
            <a:off x="1143000" y="1260878"/>
            <a:ext cx="9905999" cy="3541714"/>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lt1"/>
              </a:buClr>
              <a:buSzPts val="3000"/>
              <a:buChar char="•"/>
            </a:pPr>
            <a:r>
              <a:rPr lang="en-US"/>
              <a:t>1. Hula Hoop 10 times</a:t>
            </a:r>
            <a:endParaRPr/>
          </a:p>
          <a:p>
            <a:pPr marL="228600" lvl="0" indent="-228600" algn="l" rtl="0">
              <a:lnSpc>
                <a:spcPct val="120000"/>
              </a:lnSpc>
              <a:spcBef>
                <a:spcPts val="1000"/>
              </a:spcBef>
              <a:spcAft>
                <a:spcPts val="0"/>
              </a:spcAft>
              <a:buClr>
                <a:schemeClr val="lt1"/>
              </a:buClr>
              <a:buSzPts val="3000"/>
              <a:buChar char="•"/>
            </a:pPr>
            <a:r>
              <a:rPr lang="en-US"/>
              <a:t>2. “S” shape running </a:t>
            </a:r>
            <a:endParaRPr/>
          </a:p>
          <a:p>
            <a:pPr marL="228600" lvl="0" indent="-228600" algn="l" rtl="0">
              <a:lnSpc>
                <a:spcPct val="120000"/>
              </a:lnSpc>
              <a:spcBef>
                <a:spcPts val="1000"/>
              </a:spcBef>
              <a:spcAft>
                <a:spcPts val="0"/>
              </a:spcAft>
              <a:buClr>
                <a:schemeClr val="lt1"/>
              </a:buClr>
              <a:buSzPts val="3000"/>
              <a:buChar char="•"/>
            </a:pPr>
            <a:r>
              <a:rPr lang="en-US"/>
              <a:t>3. Sit-Up 5 times</a:t>
            </a:r>
            <a:endParaRPr/>
          </a:p>
          <a:p>
            <a:pPr marL="228600" lvl="0" indent="-228600" algn="l" rtl="0">
              <a:lnSpc>
                <a:spcPct val="120000"/>
              </a:lnSpc>
              <a:spcBef>
                <a:spcPts val="1000"/>
              </a:spcBef>
              <a:spcAft>
                <a:spcPts val="0"/>
              </a:spcAft>
              <a:buClr>
                <a:schemeClr val="lt1"/>
              </a:buClr>
              <a:buSzPts val="3000"/>
              <a:buChar char="•"/>
            </a:pPr>
            <a:r>
              <a:rPr lang="en-US"/>
              <a:t>4. Jump rope 20 times</a:t>
            </a:r>
            <a:endParaRPr/>
          </a:p>
          <a:p>
            <a:pPr marL="228600" lvl="0" indent="-228600" algn="l" rtl="0">
              <a:lnSpc>
                <a:spcPct val="120000"/>
              </a:lnSpc>
              <a:spcBef>
                <a:spcPts val="1000"/>
              </a:spcBef>
              <a:spcAft>
                <a:spcPts val="0"/>
              </a:spcAft>
              <a:buClr>
                <a:schemeClr val="lt1"/>
              </a:buClr>
              <a:buSzPts val="3000"/>
              <a:buChar char="•"/>
            </a:pPr>
            <a:r>
              <a:rPr lang="en-US"/>
              <a:t>5. Hopping 3 laps.</a:t>
            </a:r>
            <a:endParaRPr/>
          </a:p>
        </p:txBody>
      </p:sp>
      <p:pic>
        <p:nvPicPr>
          <p:cNvPr id="1153" name="Google Shape;1153;p87"/>
          <p:cNvPicPr preferRelativeResize="0"/>
          <p:nvPr/>
        </p:nvPicPr>
        <p:blipFill>
          <a:blip r:embed="rId3" cstate="email">
            <a:extLst>
              <a:ext uri="{28A0092B-C50C-407E-A947-70E740481C1C}">
                <a14:useLocalDpi xmlns:a14="http://schemas.microsoft.com/office/drawing/2010/main"/>
              </a:ext>
            </a:extLst>
          </a:blip>
          <a:srcRect/>
          <a:stretch/>
        </p:blipFill>
        <p:spPr>
          <a:xfrm>
            <a:off x="9097433" y="6322"/>
            <a:ext cx="2857500" cy="2844856"/>
          </a:xfrm>
          <a:prstGeom prst="rect">
            <a:avLst/>
          </a:prstGeom>
          <a:noFill/>
          <a:ln>
            <a:noFill/>
          </a:ln>
        </p:spPr>
      </p:pic>
      <p:pic>
        <p:nvPicPr>
          <p:cNvPr id="1154" name="Google Shape;1154;p87" descr="Helping Your Kids Get Exercise When They Don't Play Sports"/>
          <p:cNvPicPr preferRelativeResize="0"/>
          <p:nvPr/>
        </p:nvPicPr>
        <p:blipFill rotWithShape="1">
          <a:blip r:embed="rId4">
            <a:alphaModFix/>
          </a:blip>
          <a:srcRect/>
          <a:stretch/>
        </p:blipFill>
        <p:spPr>
          <a:xfrm>
            <a:off x="8750300" y="4331611"/>
            <a:ext cx="3441700" cy="2362200"/>
          </a:xfrm>
          <a:prstGeom prst="rect">
            <a:avLst/>
          </a:prstGeom>
          <a:noFill/>
          <a:ln>
            <a:noFill/>
          </a:ln>
        </p:spPr>
      </p:pic>
      <p:pic>
        <p:nvPicPr>
          <p:cNvPr id="1155" name="Google Shape;1155;p87" descr="Exercise for children: How physical fitness benefits the brain"/>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419264" y="4802592"/>
            <a:ext cx="4331036" cy="1891219"/>
          </a:xfrm>
          <a:prstGeom prst="rect">
            <a:avLst/>
          </a:prstGeom>
          <a:noFill/>
          <a:ln>
            <a:noFill/>
          </a:ln>
        </p:spPr>
      </p:pic>
      <p:pic>
        <p:nvPicPr>
          <p:cNvPr id="1156" name="Google Shape;1156;p87" descr="Kids Exercise Cartoons High Res Stock Images | Shutterstock"/>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06546" y="2249487"/>
            <a:ext cx="1862139" cy="1891219"/>
          </a:xfrm>
          <a:prstGeom prst="rect">
            <a:avLst/>
          </a:prstGeom>
          <a:noFill/>
          <a:ln>
            <a:noFill/>
          </a:ln>
        </p:spPr>
      </p:pic>
      <p:pic>
        <p:nvPicPr>
          <p:cNvPr id="1157" name="Google Shape;1157;p87" descr="Hopping Kids Stock Illustrations – 129 Hopping Kids Stock Illustrations,  Vectors &amp; Clipart - Dreamstime"/>
          <p:cNvPicPr preferRelativeResize="0"/>
          <p:nvPr/>
        </p:nvPicPr>
        <p:blipFill rotWithShape="1">
          <a:blip r:embed="rId7">
            <a:alphaModFix/>
          </a:blip>
          <a:srcRect/>
          <a:stretch/>
        </p:blipFill>
        <p:spPr>
          <a:xfrm>
            <a:off x="120315" y="4658891"/>
            <a:ext cx="4000500" cy="2032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9"/>
          <p:cNvSpPr txBox="1">
            <a:spLocks noGrp="1"/>
          </p:cNvSpPr>
          <p:nvPr>
            <p:ph type="title"/>
          </p:nvPr>
        </p:nvSpPr>
        <p:spPr>
          <a:xfrm>
            <a:off x="7628021" y="409074"/>
            <a:ext cx="3876589" cy="190458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Twentieth Century"/>
              <a:buNone/>
            </a:pPr>
            <a:r>
              <a:rPr lang="en-US"/>
              <a:t>LET’S MAKE A SAILBOAT.</a:t>
            </a:r>
            <a:endParaRPr/>
          </a:p>
        </p:txBody>
      </p:sp>
      <p:pic>
        <p:nvPicPr>
          <p:cNvPr id="398" name="Google Shape;398;p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343402" y="2048494"/>
            <a:ext cx="5436296" cy="4265292"/>
          </a:xfrm>
          <a:prstGeom prst="rect">
            <a:avLst/>
          </a:prstGeom>
          <a:noFill/>
          <a:ln>
            <a:noFill/>
          </a:ln>
        </p:spPr>
      </p:pic>
      <p:pic>
        <p:nvPicPr>
          <p:cNvPr id="399" name="Google Shape;399;p9"/>
          <p:cNvPicPr preferRelativeResize="0"/>
          <p:nvPr/>
        </p:nvPicPr>
        <p:blipFill>
          <a:blip r:embed="rId4" cstate="email">
            <a:extLst>
              <a:ext uri="{28A0092B-C50C-407E-A947-70E740481C1C}">
                <a14:useLocalDpi xmlns:a14="http://schemas.microsoft.com/office/drawing/2010/main"/>
              </a:ext>
            </a:extLst>
          </a:blip>
          <a:srcRect/>
          <a:stretch/>
        </p:blipFill>
        <p:spPr>
          <a:xfrm>
            <a:off x="166035" y="339217"/>
            <a:ext cx="5249331" cy="5249331"/>
          </a:xfrm>
          <a:prstGeom prst="rect">
            <a:avLst/>
          </a:prstGeom>
          <a:noFill/>
          <a:ln>
            <a:noFill/>
          </a:ln>
        </p:spPr>
      </p:pic>
    </p:spTree>
  </p:cSld>
  <p:clrMapOvr>
    <a:masterClrMapping/>
  </p:clrMapOvr>
</p:sld>
</file>

<file path=ppt/theme/theme1.xml><?xml version="1.0" encoding="utf-8"?>
<a:theme xmlns:a="http://schemas.openxmlformats.org/drawingml/2006/main" name="Circuit">
  <a:themeElements>
    <a:clrScheme name="Circuit">
      <a:dk1>
        <a:srgbClr val="000000"/>
      </a:dk1>
      <a:lt1>
        <a:srgbClr val="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tegral">
  <a:themeElements>
    <a:clrScheme name="Integral">
      <a:dk1>
        <a:srgbClr val="000000"/>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1238</Words>
  <Application>Microsoft Macintosh PowerPoint</Application>
  <PresentationFormat>寬螢幕</PresentationFormat>
  <Paragraphs>148</Paragraphs>
  <Slides>87</Slides>
  <Notes>87</Notes>
  <HiddenSlides>0</HiddenSlides>
  <MMClips>0</MMClips>
  <ScaleCrop>false</ScaleCrop>
  <HeadingPairs>
    <vt:vector size="6" baseType="variant">
      <vt:variant>
        <vt:lpstr>使用字型</vt:lpstr>
      </vt:variant>
      <vt:variant>
        <vt:i4>3</vt:i4>
      </vt:variant>
      <vt:variant>
        <vt:lpstr>佈景主題</vt:lpstr>
      </vt:variant>
      <vt:variant>
        <vt:i4>2</vt:i4>
      </vt:variant>
      <vt:variant>
        <vt:lpstr>投影片標題</vt:lpstr>
      </vt:variant>
      <vt:variant>
        <vt:i4>87</vt:i4>
      </vt:variant>
    </vt:vector>
  </HeadingPairs>
  <TitlesOfParts>
    <vt:vector size="92" baseType="lpstr">
      <vt:lpstr>Twentieth Century</vt:lpstr>
      <vt:lpstr>Arial</vt:lpstr>
      <vt:lpstr>Times New Roman</vt:lpstr>
      <vt:lpstr>Circuit</vt:lpstr>
      <vt:lpstr>Integral</vt:lpstr>
      <vt:lpstr>GOOD MANNER PICTURE BOOK  W4-4 NO PAIN, NO GAIN</vt:lpstr>
      <vt:lpstr>PowerPoint 簡報</vt:lpstr>
      <vt:lpstr>WHAT ARE THEY DOING? DO YOU SEE A COACH?  WHO IS HE? </vt:lpstr>
      <vt:lpstr>PowerPoint 簡報</vt:lpstr>
      <vt:lpstr>A coach is a teacher, too.   Usually, you see them when you exercise. https://www.youtube.com/watch?v=twZJeVue85c </vt:lpstr>
      <vt:lpstr>Good morning, class. I  am Ｍr. C, your new PE  teacher. I am a sailing  coach, too. </vt:lpstr>
      <vt:lpstr>What are water activities?  https://runwildmychild.com/water-activities-for-kids/ </vt:lpstr>
      <vt:lpstr>PowerPoint 簡報</vt:lpstr>
      <vt:lpstr>LET’S MAKE A SAILBOAT.</vt:lpstr>
      <vt:lpstr>SHOW AND TELL</vt:lpstr>
      <vt:lpstr>PowerPoint 簡報</vt:lpstr>
      <vt:lpstr>PowerPoint 簡報</vt:lpstr>
      <vt:lpstr>PowerPoint 簡報</vt:lpstr>
      <vt:lpstr>PowerPoint 簡報</vt:lpstr>
      <vt:lpstr>PowerPoint 簡報</vt:lpstr>
      <vt:lpstr>PowerPoint 簡報</vt:lpstr>
      <vt:lpstr>GOOD MANNER PICTURE BOOK  W4-4 NO PAIN, NO GAIN</vt:lpstr>
      <vt:lpstr>CAN YOUR BOAT SAIL/MOVE?</vt:lpstr>
      <vt:lpstr>PowerPoint 簡報</vt:lpstr>
      <vt:lpstr>This is A-Mei. She  wants to join our  team. Today she will  practice with us.</vt:lpstr>
      <vt:lpstr>What “training base” looks alike…</vt:lpstr>
      <vt:lpstr>Clothing for sailing</vt:lpstr>
      <vt:lpstr>What is “training”? https://www.youtube.com/watch?v=2DE71KjKe0c </vt:lpstr>
      <vt:lpstr>PowerPoint 簡報</vt:lpstr>
      <vt:lpstr>I WANT TO JUMP HIGHER!</vt:lpstr>
      <vt:lpstr>I WANT TO SWIMMING FASTER!</vt:lpstr>
      <vt:lpstr>I WANT TO SHOOT BETTER!</vt:lpstr>
      <vt:lpstr>I WANT TO RUN FASTER!</vt:lpstr>
      <vt:lpstr>HOW TO TRAIN?</vt:lpstr>
      <vt:lpstr>GOOD MANNER PICTURE BOOK  W4-4 NO PAIN, NO GAIN</vt:lpstr>
      <vt:lpstr>IN THE BEGINNING, LET’S WATCH A VIDEO.</vt:lpstr>
      <vt:lpstr>PowerPoint 簡報</vt:lpstr>
      <vt:lpstr>WHAT IS “FITNESS”?</vt:lpstr>
      <vt:lpstr>PowerPoint 簡報</vt:lpstr>
      <vt:lpstr>WHAT IS “ROUTINE”?</vt:lpstr>
      <vt:lpstr>WHAT IS “ROUTINE”?</vt:lpstr>
      <vt:lpstr>WHAT IS “ROUTINE”?</vt:lpstr>
      <vt:lpstr>PowerPoint 簡報</vt:lpstr>
      <vt:lpstr>LOOK AT T. DORIS’ ROUTINE</vt:lpstr>
      <vt:lpstr>WORKSHEET TIME</vt:lpstr>
      <vt:lpstr>GOOD MANNER PICTURE BOOK  W4-4 NO PAIN, NO GAIN</vt:lpstr>
      <vt:lpstr>PowerPoint 簡報</vt:lpstr>
      <vt:lpstr>NOW, A-MEI IS IN THE SAILING TEAM…</vt:lpstr>
      <vt:lpstr>PowerPoint 簡報</vt:lpstr>
      <vt:lpstr>PowerPoint 簡報</vt:lpstr>
      <vt:lpstr>LET’S KNOW MORE ABOUT OP SAILBOAT</vt:lpstr>
      <vt:lpstr>PowerPoint 簡報</vt:lpstr>
      <vt:lpstr>PowerPoint 簡報</vt:lpstr>
      <vt:lpstr>PowerPoint 簡報</vt:lpstr>
      <vt:lpstr>PowerPoint 簡報</vt:lpstr>
      <vt:lpstr>PowerPoint 簡報</vt:lpstr>
      <vt:lpstr>PowerPoint 簡報</vt:lpstr>
      <vt:lpstr>GOOD MANNER PICTURE BOOK  W4-4 NO PAIN, NO GAIN</vt:lpstr>
      <vt:lpstr>A-Mei is ready for sailing, are you ready, too?</vt:lpstr>
      <vt:lpstr> </vt:lpstr>
      <vt:lpstr>WATER SAFTY</vt:lpstr>
      <vt:lpstr>IT’S TIME FOR SAILING!</vt:lpstr>
      <vt:lpstr>PowerPoint 簡報</vt:lpstr>
      <vt:lpstr>NO PAIN, NO GAIN</vt:lpstr>
      <vt:lpstr>NO PAIN, NO GAIN</vt:lpstr>
      <vt:lpstr>NO PAIN, NO GAIN</vt:lpstr>
      <vt:lpstr>NO PAIN, NO GAIN</vt:lpstr>
      <vt:lpstr>HOW ABOUT YOU? LET’S CHALLENGE OURSELF!</vt:lpstr>
      <vt:lpstr>HOW ABOUT YOU? LET’S CHALLENGE OURSELF!</vt:lpstr>
      <vt:lpstr>GOOD MANNER PICTURE BOOK  W4-4 NO PAIN, NO GAIN</vt:lpstr>
      <vt:lpstr>LET’S WARM UP!  TRY YOUR BEST!  NO PAIN, NO GAIN.</vt:lpstr>
      <vt:lpstr>PowerPoint 簡報</vt:lpstr>
      <vt:lpstr>PowerPoint 簡報</vt:lpstr>
      <vt:lpstr>PowerPoint 簡報</vt:lpstr>
      <vt:lpstr>PowerPoint 簡報</vt:lpstr>
      <vt:lpstr>PowerPoint 簡報</vt:lpstr>
      <vt:lpstr>PowerPoint 簡報</vt:lpstr>
      <vt:lpstr>LET’S LOOK AGAIN…  HTTPS://WWW.YOUTUBE.COM/WATCH?V=DD3R8YB8ZZ8 HTTPS://WWW.YOUTUBE.COM/WATCH?V=C8KGHUWPFAS  </vt:lpstr>
      <vt:lpstr>WHY SOMETIMES BOAT WILL FLIP OVER / SINK?</vt:lpstr>
      <vt:lpstr>GOOD MANNER PICTURE BOOK  W4-4 NO PAIN, NO GAIN</vt:lpstr>
      <vt:lpstr>REVIEW:  SHOW YOUR CLAY BOAT</vt:lpstr>
      <vt:lpstr>HERE COMES THE SAILING CONTEST!</vt:lpstr>
      <vt:lpstr>PowerPoint 簡報</vt:lpstr>
      <vt:lpstr>HOW DOES A SAILING CONTEST GO?</vt:lpstr>
      <vt:lpstr>PowerPoint 簡報</vt:lpstr>
      <vt:lpstr>PowerPoint 簡報</vt:lpstr>
      <vt:lpstr>MORE STORIES ABOUT ”NO PAIN, NO GAIN”</vt:lpstr>
      <vt:lpstr>HANDS-ON ACTIVITY:  MAKING A MEDAL</vt:lpstr>
      <vt:lpstr>GOOD MANNER PICTURE BOOK  W4-4 NO PAIN, NO GAIN</vt:lpstr>
      <vt:lpstr>LET’S REVIEW</vt:lpstr>
      <vt:lpstr>PowerPoint 簡報</vt:lpstr>
      <vt:lpstr>LITTLE OLYMPIC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Doris Watson</dc:creator>
  <cp:lastModifiedBy>Microsoft Office User</cp:lastModifiedBy>
  <cp:revision>2</cp:revision>
  <dcterms:created xsi:type="dcterms:W3CDTF">2021-08-18T07:46:09Z</dcterms:created>
  <dcterms:modified xsi:type="dcterms:W3CDTF">2025-02-20T15:39:08Z</dcterms:modified>
</cp:coreProperties>
</file>